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7" r:id="rId3"/>
    <p:sldId id="581" r:id="rId4"/>
    <p:sldId id="627" r:id="rId5"/>
    <p:sldId id="607" r:id="rId6"/>
    <p:sldId id="639" r:id="rId7"/>
    <p:sldId id="625" r:id="rId8"/>
    <p:sldId id="567" r:id="rId9"/>
    <p:sldId id="580" r:id="rId10"/>
    <p:sldId id="570" r:id="rId11"/>
    <p:sldId id="604" r:id="rId12"/>
    <p:sldId id="559" r:id="rId13"/>
    <p:sldId id="628" r:id="rId14"/>
    <p:sldId id="605" r:id="rId15"/>
    <p:sldId id="550" r:id="rId16"/>
    <p:sldId id="561" r:id="rId17"/>
    <p:sldId id="556" r:id="rId18"/>
    <p:sldId id="552" r:id="rId19"/>
    <p:sldId id="641" r:id="rId20"/>
    <p:sldId id="551" r:id="rId21"/>
    <p:sldId id="611" r:id="rId22"/>
    <p:sldId id="642" r:id="rId23"/>
    <p:sldId id="554" r:id="rId24"/>
    <p:sldId id="577" r:id="rId25"/>
    <p:sldId id="618" r:id="rId26"/>
    <p:sldId id="617" r:id="rId27"/>
    <p:sldId id="623" r:id="rId28"/>
    <p:sldId id="614" r:id="rId29"/>
    <p:sldId id="598" r:id="rId30"/>
    <p:sldId id="619" r:id="rId31"/>
    <p:sldId id="558" r:id="rId32"/>
    <p:sldId id="615" r:id="rId33"/>
    <p:sldId id="631" r:id="rId34"/>
    <p:sldId id="636" r:id="rId35"/>
    <p:sldId id="637" r:id="rId36"/>
    <p:sldId id="638" r:id="rId37"/>
    <p:sldId id="632" r:id="rId38"/>
    <p:sldId id="633" r:id="rId39"/>
    <p:sldId id="635" r:id="rId40"/>
    <p:sldId id="630" r:id="rId41"/>
    <p:sldId id="563" r:id="rId42"/>
    <p:sldId id="620" r:id="rId43"/>
    <p:sldId id="621" r:id="rId44"/>
    <p:sldId id="622" r:id="rId45"/>
    <p:sldId id="629" r:id="rId46"/>
    <p:sldId id="612" r:id="rId47"/>
    <p:sldId id="560" r:id="rId48"/>
    <p:sldId id="442" r:id="rId49"/>
    <p:sldId id="444" r:id="rId50"/>
    <p:sldId id="443" r:id="rId51"/>
    <p:sldId id="445" r:id="rId52"/>
    <p:sldId id="599" r:id="rId53"/>
    <p:sldId id="557" r:id="rId54"/>
    <p:sldId id="530" r:id="rId55"/>
    <p:sldId id="528" r:id="rId56"/>
    <p:sldId id="285" r:id="rId57"/>
    <p:sldId id="266" r:id="rId58"/>
    <p:sldId id="516" r:id="rId59"/>
    <p:sldId id="506" r:id="rId60"/>
    <p:sldId id="507" r:id="rId61"/>
    <p:sldId id="509" r:id="rId62"/>
    <p:sldId id="512" r:id="rId63"/>
    <p:sldId id="613" r:id="rId64"/>
    <p:sldId id="562" r:id="rId65"/>
    <p:sldId id="593" r:id="rId66"/>
    <p:sldId id="596" r:id="rId67"/>
    <p:sldId id="610" r:id="rId68"/>
    <p:sldId id="609" r:id="rId69"/>
    <p:sldId id="608" r:id="rId70"/>
    <p:sldId id="601" r:id="rId71"/>
    <p:sldId id="640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3EC7"/>
    <a:srgbClr val="A53010"/>
    <a:srgbClr val="002060"/>
    <a:srgbClr val="0D0D0D"/>
    <a:srgbClr val="387878"/>
    <a:srgbClr val="7FBFBF"/>
    <a:srgbClr val="549797"/>
    <a:srgbClr val="BFDFDF"/>
    <a:srgbClr val="1A5555"/>
    <a:srgbClr val="5F9F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F8C30-E3A4-4211-BF3B-857329123CEC}" v="163" dt="2022-01-13T10:33:32.8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115F0F84-FC3F-4853-A000-128A6524EEF0}"/>
    <pc:docChg chg="undo redo custSel addSld modSld">
      <pc:chgData name="THOMY Philippe" userId="9df777e5-71f9-47e3-9421-f7a221646164" providerId="ADAL" clId="{115F0F84-FC3F-4853-A000-128A6524EEF0}" dt="2021-11-19T21:13:56.383" v="2184" actId="1036"/>
      <pc:docMkLst>
        <pc:docMk/>
      </pc:docMkLst>
      <pc:sldChg chg="addSp delSp modSp add mod">
        <pc:chgData name="THOMY Philippe" userId="9df777e5-71f9-47e3-9421-f7a221646164" providerId="ADAL" clId="{115F0F84-FC3F-4853-A000-128A6524EEF0}" dt="2021-11-19T21:13:56.383" v="2184" actId="1036"/>
        <pc:sldMkLst>
          <pc:docMk/>
          <pc:sldMk cId="4050005586" sldId="620"/>
        </pc:sldMkLst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2" creationId="{FF0F936A-3285-4B7C-BAE1-AA1A90E111E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115F0F84-FC3F-4853-A000-128A6524EEF0}" dt="2021-11-18T21:54:48.818" v="14" actId="20577"/>
          <ac:spMkLst>
            <pc:docMk/>
            <pc:sldMk cId="4050005586" sldId="620"/>
            <ac:spMk id="6" creationId="{1471B9BE-3772-4DF7-8349-B40E48235B9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8" creationId="{6FDA613E-4056-4157-AFB4-2DFFC8473C1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3" creationId="{0C022ECD-C77D-4574-8403-388F748F03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5" creationId="{78A169F5-EB00-4AB6-8D54-EF4528BF93C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0" creationId="{F6E89361-9124-4082-A2C0-6207C67A6E97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1" creationId="{0AE66CC0-37FD-495C-BE82-632EAEE09C9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4" creationId="{C3221F41-D877-4E18-BDD5-FA92C681DBD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6" creationId="{9E4800C5-0E67-4A00-B803-5D0EF1C678D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7" creationId="{BE4FC514-CC44-4EBD-9915-72CA054F3AD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8" creationId="{0C008FA2-2A98-421E-A924-F1D724D5DC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9" creationId="{AB088B24-74FA-4F7F-8C05-F02395918783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0" creationId="{6B0E3DF2-A767-4F38-B759-63F8FA83C75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1" creationId="{4DAEEB1A-53F5-4B37-ADC5-9CC543C077C8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2" creationId="{F759C797-CB0C-4BB9-B9A4-40D471B7A33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3" creationId="{309A5B61-2F86-4079-B81E-5411486A41A3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4" creationId="{7DD08906-B9E9-4382-8A9B-F643B02BEC8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5" creationId="{F690B337-55BF-488D-B0C4-B94E8E0FE2B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6" creationId="{95CC5645-C36C-4196-87B0-54A448EC2AC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7" creationId="{56DA9DF7-C75A-4999-8433-7A3B462E2ED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8" creationId="{B6764A59-068F-4815-8C78-DAB337111162}"/>
          </ac:spMkLst>
        </pc:spChg>
        <pc:spChg chg="add mod">
          <ac:chgData name="THOMY Philippe" userId="9df777e5-71f9-47e3-9421-f7a221646164" providerId="ADAL" clId="{115F0F84-FC3F-4853-A000-128A6524EEF0}" dt="2021-11-19T21:11:51.706" v="2173" actId="20577"/>
          <ac:spMkLst>
            <pc:docMk/>
            <pc:sldMk cId="4050005586" sldId="620"/>
            <ac:spMk id="39" creationId="{80DE0198-BF1F-4FB2-93E5-2AC4F715254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0" creationId="{C21B87D9-AD44-4482-B781-116237C85EF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1" creationId="{C7CAC418-C4D1-4EE5-A066-FD4F5197D0C8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2" creationId="{AF8A9289-7404-491C-A843-30534E624C82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3" creationId="{3319D878-3101-42C8-9ACC-0DD617B9F5D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4" creationId="{CF2E0014-433C-41F6-A0A5-DB18FC33B35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5" creationId="{25A18BA3-3BF6-4BA5-A3AF-ABF4BFF5590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6" creationId="{64CC371A-63EF-4ADE-9F4F-0B8C3E4C55F4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7" creationId="{D70F56A7-6AD0-41A5-830E-EE80F5B3A34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8" creationId="{8E30CD8B-A108-4BDF-A5D4-66D8F43942DA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9" creationId="{AD57CEFF-D650-4BAC-9E58-FE2196A86A6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0" creationId="{DCF7967C-FFC9-451F-AB39-93526495EEA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1" creationId="{BD3C08F4-49B8-4076-9958-F7B061AA64F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2" creationId="{04C66D10-BF6B-4915-9AE2-AEB4D4D17B6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3" creationId="{46D19644-45DF-4D35-9210-01286F5147F4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55" creationId="{EC438D5E-88D6-40E0-A85D-10410109A74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6" creationId="{3916D300-36EA-414C-997C-52A4AC771C6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7" creationId="{CE7011FD-6537-4B79-8DEF-697B40E286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8" creationId="{813753CD-76AD-4EEB-A1C8-2791DD9B1E6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9" creationId="{C8E2C178-F28E-49BE-A2D8-B5275602E97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0" creationId="{43B80237-7F87-4BE5-B76E-BDACC020628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1" creationId="{7B99E765-2912-471D-BFFC-6FCA7FBBAC8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2" creationId="{BA23E188-B372-4483-A7FE-12CCDF4EB5B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3" creationId="{BEA2AB8B-6040-419E-877B-49073170F24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4" creationId="{AB62090A-F4FA-4986-89E8-2E052143EC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5" creationId="{59967566-77DD-4390-AC2F-4E19D3D1167D}"/>
          </ac:spMkLst>
        </pc:spChg>
        <pc:spChg chg="mod">
          <ac:chgData name="THOMY Philippe" userId="9df777e5-71f9-47e3-9421-f7a221646164" providerId="ADAL" clId="{115F0F84-FC3F-4853-A000-128A6524EEF0}" dt="2021-11-19T21:13:56.383" v="2184" actId="1036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7" creationId="{234C4F21-BF62-4962-97BB-036AC7B1E26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8" creationId="{83CA3289-123F-4A3F-BA0B-8A430160D7F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9" creationId="{3E438C2D-2550-4E8C-889F-34996DEFE4F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0" creationId="{24C600E9-C378-4C7A-8C5E-6DDEDEE5AD8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1" creationId="{C5E4630F-EDBE-4B06-9C64-889B7C37C63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2" creationId="{7D2D01C9-8C0A-4E74-B297-8D69FEF2B5DF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3" creationId="{23BF70EA-2ADF-4E3E-B3DD-27AB35E68D8B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4" creationId="{4D5C3E6A-8496-4C84-8636-D7C2D8C25B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5" creationId="{237DBE57-676E-4D6D-93DF-DEA18930873F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6" creationId="{89A4406B-29C0-44E5-9DF5-B7CDAF3D9C81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7" creationId="{20948FEA-4E97-4128-B0F6-68C2FCF94068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8" creationId="{185F0502-7E85-422B-87A6-E03D274259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9" creationId="{4353BE30-CF48-4AF0-882C-63628C26D65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0" creationId="{F37DDF2A-248E-44EA-86B5-6E0A7CC0073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1" creationId="{04BC7C10-4D6B-4EE0-BC1B-2B552F644B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2" creationId="{7928C25B-F1AA-4125-A29B-6FE7C97BF5E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3" creationId="{C8C1A8C4-6A3A-407B-82C3-9EA65FAF881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4" creationId="{4ED2C6CD-C064-4445-A3B9-A7D2CDCEB3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5" creationId="{4A6A5CD2-2840-46F1-9352-3574FAE4ABB2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6" creationId="{7AF12124-037B-43F7-B356-3927D3BADA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7" creationId="{F79DF278-11BE-4E60-B244-C10884C9DAF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8" creationId="{15972B04-D1A3-4ECE-AEE5-A2358073C1B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9" creationId="{885CF717-1A1F-498E-8DA5-F4464612095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0" creationId="{76F45A37-B370-4C23-AEA8-FF7E1F02585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1" creationId="{BE1BA6D5-9A68-484A-8A8F-DDB495A3A56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2" creationId="{402297BE-BF1D-4C76-A1E0-DB81B6DCC4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3" creationId="{F123E2EE-0ABC-4644-BB0D-DA5DB81F312B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4" creationId="{8B7D6B4D-43E3-4F0D-A8E5-E2AE0FFC79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5" creationId="{F048EFC9-BBF5-468B-B4DC-823048A21C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6" creationId="{4E8777CB-F50D-4D27-89E4-121817A9F74C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7" creationId="{30F35A03-7CD2-417A-807E-4FC412F8089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8" creationId="{DF62DFF0-5B27-4AB4-9BF7-7787A03AA5E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9" creationId="{5106FBB9-0164-491C-8DB6-533C7E92A70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0" creationId="{97E9CDF8-8CAC-4FF8-A6AF-43462EB7095E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01" creationId="{A314412E-007C-4460-B85E-D380F23B36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2" creationId="{E264FE1D-A061-45B6-9A2F-42EFE6A38AA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3" creationId="{958C2254-4AB9-4725-A9CF-080CA0A7E1A4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4" creationId="{9F733A2E-E82F-4C10-BB67-59CF6DC6C053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5" creationId="{D81A15C2-99FD-4135-B067-FBC675E2802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6" creationId="{22B2D9E3-5247-4006-9E66-4AA8D871167E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7" creationId="{7F12374B-34BC-4511-8FDA-E2542D42988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8" creationId="{944FACD0-7A30-478A-9055-135BA2A18E48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9" creationId="{C5FBAE06-79F2-457C-838D-6DEE8DA994EF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0" creationId="{B3C5B96A-1453-4B3A-BD3E-16D6072A652A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1" creationId="{49230D15-A484-44C8-8F12-A45352463E42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2" creationId="{9CFB3ADA-A8E5-4681-90ED-915F6372C320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3" creationId="{65DA028F-4E7D-4768-8120-F3744FE7424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14" creationId="{8F3E3143-D75A-44A9-9D83-F297E2718F1D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5" creationId="{9CF4B2BA-73C4-4F31-AE0A-6CA1923DB6D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6" creationId="{E2E8242D-8416-467E-8E9E-E193FCE69350}"/>
          </ac:spMkLst>
        </pc:spChg>
        <pc:spChg chg="add mod">
          <ac:chgData name="THOMY Philippe" userId="9df777e5-71f9-47e3-9421-f7a221646164" providerId="ADAL" clId="{115F0F84-FC3F-4853-A000-128A6524EEF0}" dt="2021-11-18T22:59:31.658" v="1589" actId="1076"/>
          <ac:spMkLst>
            <pc:docMk/>
            <pc:sldMk cId="4050005586" sldId="620"/>
            <ac:spMk id="117" creationId="{2559EA29-9F43-441E-9637-05D7ED53CCF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8" creationId="{394EDDE6-C97C-475E-9425-66E34AA2A72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9" creationId="{3C8733AB-1662-415F-B312-C095EC24567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0" creationId="{0DCA43EC-4613-40D8-8ABB-6F0C22973E6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28" creationId="{E983B143-03AC-4958-A5ED-9CC682D9314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29" creationId="{338CB7BF-5086-4FE0-8F84-6F8F80E1E2EE}"/>
          </ac:spMkLst>
        </pc:spChg>
        <pc:spChg chg="add mod">
          <ac:chgData name="THOMY Philippe" userId="9df777e5-71f9-47e3-9421-f7a221646164" providerId="ADAL" clId="{115F0F84-FC3F-4853-A000-128A6524EEF0}" dt="2021-11-19T21:11:32.972" v="2165" actId="1036"/>
          <ac:spMkLst>
            <pc:docMk/>
            <pc:sldMk cId="4050005586" sldId="620"/>
            <ac:spMk id="130" creationId="{911E3931-A6FC-4D52-9992-AA181C2FD71A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31" creationId="{8015BF3B-F9E2-4D04-BBF4-033F83D126D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32" creationId="{206613D2-2428-4427-8CE3-9EFD0BDE8D36}"/>
          </ac:spMkLst>
        </pc:spChg>
        <pc:spChg chg="add mod">
          <ac:chgData name="THOMY Philippe" userId="9df777e5-71f9-47e3-9421-f7a221646164" providerId="ADAL" clId="{115F0F84-FC3F-4853-A000-128A6524EEF0}" dt="2021-11-19T21:10:33.868" v="2103" actId="1037"/>
          <ac:spMkLst>
            <pc:docMk/>
            <pc:sldMk cId="4050005586" sldId="620"/>
            <ac:spMk id="133" creationId="{8999B496-893D-40AB-BF08-9141616C7D13}"/>
          </ac:spMkLst>
        </pc:sp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9" creationId="{B8BCFB39-72AA-41FC-8A0B-BAC8193248EC}"/>
          </ac:graphicFrameMkLst>
        </pc:graphicFrameChg>
        <pc:picChg chg="add mod">
          <ac:chgData name="THOMY Philippe" userId="9df777e5-71f9-47e3-9421-f7a221646164" providerId="ADAL" clId="{115F0F84-FC3F-4853-A000-128A6524EEF0}" dt="2021-11-19T21:11:06.682" v="2142" actId="1038"/>
          <ac:picMkLst>
            <pc:docMk/>
            <pc:sldMk cId="4050005586" sldId="620"/>
            <ac:picMk id="124" creationId="{FAA59D0D-AF34-4E1F-BA21-6CEAC7B3626A}"/>
          </ac:picMkLst>
        </pc:picChg>
        <pc:picChg chg="add mod">
          <ac:chgData name="THOMY Philippe" userId="9df777e5-71f9-47e3-9421-f7a221646164" providerId="ADAL" clId="{115F0F84-FC3F-4853-A000-128A6524EEF0}" dt="2021-11-19T21:10:44.834" v="2116" actId="1036"/>
          <ac:picMkLst>
            <pc:docMk/>
            <pc:sldMk cId="4050005586" sldId="620"/>
            <ac:picMk id="125" creationId="{2A29D028-EEE8-4D44-B086-4316D9683554}"/>
          </ac:picMkLst>
        </pc:picChg>
        <pc:picChg chg="add del mod">
          <ac:chgData name="THOMY Philippe" userId="9df777e5-71f9-47e3-9421-f7a221646164" providerId="ADAL" clId="{115F0F84-FC3F-4853-A000-128A6524EEF0}" dt="2021-11-19T20:52:37.480" v="1901" actId="478"/>
          <ac:picMkLst>
            <pc:docMk/>
            <pc:sldMk cId="4050005586" sldId="620"/>
            <ac:picMk id="126" creationId="{C7021244-AD73-4BA4-B528-C54DA2CA3A38}"/>
          </ac:picMkLst>
        </pc:picChg>
        <pc:picChg chg="add del mod">
          <ac:chgData name="THOMY Philippe" userId="9df777e5-71f9-47e3-9421-f7a221646164" providerId="ADAL" clId="{115F0F84-FC3F-4853-A000-128A6524EEF0}" dt="2021-11-19T21:09:38.241" v="2037" actId="478"/>
          <ac:picMkLst>
            <pc:docMk/>
            <pc:sldMk cId="4050005586" sldId="620"/>
            <ac:picMk id="127" creationId="{9E96C1C8-6E56-4F12-BC1E-E24ADDA6328E}"/>
          </ac:picMkLst>
        </pc:picChg>
        <pc:picChg chg="add mod">
          <ac:chgData name="THOMY Philippe" userId="9df777e5-71f9-47e3-9421-f7a221646164" providerId="ADAL" clId="{115F0F84-FC3F-4853-A000-128A6524EEF0}" dt="2021-11-19T21:10:33.868" v="2103" actId="1037"/>
          <ac:picMkLst>
            <pc:docMk/>
            <pc:sldMk cId="4050005586" sldId="620"/>
            <ac:picMk id="134" creationId="{5C9017A7-39C9-4027-B419-3E33D6EC29F1}"/>
          </ac:picMkLst>
        </pc:pic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22" creationId="{BAEFB38F-A190-499F-9659-195D87985938}"/>
          </ac:cxnSpMkLst>
        </pc:cxn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4" creationId="{F23801DF-ACEC-4EC4-BC37-15B7554A16D6}"/>
          </ac:cxnSpMkLst>
        </pc:cxnChg>
      </pc:sldChg>
    </pc:docChg>
  </pc:docChgLst>
  <pc:docChgLst>
    <pc:chgData name="THOMY Philippe" userId="9df777e5-71f9-47e3-9421-f7a221646164" providerId="ADAL" clId="{74328A50-2FE2-4E59-A4DB-C81ED0BEC6CC}"/>
    <pc:docChg chg="undo custSel addSld delSld modSld sldOrd modMainMaster">
      <pc:chgData name="THOMY Philippe" userId="9df777e5-71f9-47e3-9421-f7a221646164" providerId="ADAL" clId="{74328A50-2FE2-4E59-A4DB-C81ED0BEC6CC}" dt="2021-10-29T22:30:15.881" v="2695" actId="478"/>
      <pc:docMkLst>
        <pc:docMk/>
      </pc:docMkLst>
      <pc:sldChg chg="modSp mod">
        <pc:chgData name="THOMY Philippe" userId="9df777e5-71f9-47e3-9421-f7a221646164" providerId="ADAL" clId="{74328A50-2FE2-4E59-A4DB-C81ED0BEC6CC}" dt="2021-10-11T20:27:06.828" v="40" actId="20577"/>
        <pc:sldMkLst>
          <pc:docMk/>
          <pc:sldMk cId="4134524975" sldId="256"/>
        </pc:sldMkLst>
        <pc:spChg chg="mod">
          <ac:chgData name="THOMY Philippe" userId="9df777e5-71f9-47e3-9421-f7a221646164" providerId="ADAL" clId="{74328A50-2FE2-4E59-A4DB-C81ED0BEC6CC}" dt="2021-10-11T20:26:55.154" v="25" actId="20577"/>
          <ac:spMkLst>
            <pc:docMk/>
            <pc:sldMk cId="4134524975" sldId="256"/>
            <ac:spMk id="2" creationId="{955B17BE-10AD-425C-9D0B-FFB4D344A432}"/>
          </ac:spMkLst>
        </pc:spChg>
        <pc:spChg chg="mod">
          <ac:chgData name="THOMY Philippe" userId="9df777e5-71f9-47e3-9421-f7a221646164" providerId="ADAL" clId="{74328A50-2FE2-4E59-A4DB-C81ED0BEC6CC}" dt="2021-10-11T20:27:06.828" v="40" actId="20577"/>
          <ac:spMkLst>
            <pc:docMk/>
            <pc:sldMk cId="4134524975" sldId="256"/>
            <ac:spMk id="3" creationId="{EA61F221-F89F-4D30-850E-58FA34AB9FC5}"/>
          </ac:spMkLst>
        </pc:spChg>
      </pc:sldChg>
      <pc:sldChg chg="modSp mod">
        <pc:chgData name="THOMY Philippe" userId="9df777e5-71f9-47e3-9421-f7a221646164" providerId="ADAL" clId="{74328A50-2FE2-4E59-A4DB-C81ED0BEC6CC}" dt="2021-10-13T20:45:59.946" v="1055" actId="20577"/>
        <pc:sldMkLst>
          <pc:docMk/>
          <pc:sldMk cId="454997358" sldId="266"/>
        </pc:sldMkLst>
        <pc:spChg chg="mod">
          <ac:chgData name="THOMY Philippe" userId="9df777e5-71f9-47e3-9421-f7a221646164" providerId="ADAL" clId="{74328A50-2FE2-4E59-A4DB-C81ED0BEC6CC}" dt="2021-10-13T20:45:59.946" v="1055" actId="20577"/>
          <ac:spMkLst>
            <pc:docMk/>
            <pc:sldMk cId="454997358" sldId="266"/>
            <ac:spMk id="2" creationId="{4CE87184-E1C8-45B5-9886-A2884298A6F9}"/>
          </ac:spMkLst>
        </pc:spChg>
      </pc:sldChg>
      <pc:sldChg chg="delSp modSp add mod">
        <pc:chgData name="THOMY Philippe" userId="9df777e5-71f9-47e3-9421-f7a221646164" providerId="ADAL" clId="{74328A50-2FE2-4E59-A4DB-C81ED0BEC6CC}" dt="2021-10-11T21:57:39.749" v="794" actId="478"/>
        <pc:sldMkLst>
          <pc:docMk/>
          <pc:sldMk cId="1780180023" sldId="442"/>
        </pc:sldMkLst>
        <pc:spChg chg="mod">
          <ac:chgData name="THOMY Philippe" userId="9df777e5-71f9-47e3-9421-f7a221646164" providerId="ADAL" clId="{74328A50-2FE2-4E59-A4DB-C81ED0BEC6CC}" dt="2021-10-11T21:57:26.345" v="793" actId="5793"/>
          <ac:spMkLst>
            <pc:docMk/>
            <pc:sldMk cId="1780180023" sldId="442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7:39.749" v="794" actId="478"/>
          <ac:spMkLst>
            <pc:docMk/>
            <pc:sldMk cId="1780180023" sldId="442"/>
            <ac:spMk id="4" creationId="{83C122D1-6BAC-4381-A4A9-1D171296549E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279961506" sldId="442"/>
        </pc:sldMkLst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127347726" sldId="443"/>
        </pc:sldMkLst>
      </pc:sldChg>
      <pc:sldChg chg="addSp delSp modSp add mod">
        <pc:chgData name="THOMY Philippe" userId="9df777e5-71f9-47e3-9421-f7a221646164" providerId="ADAL" clId="{74328A50-2FE2-4E59-A4DB-C81ED0BEC6CC}" dt="2021-10-11T22:01:19.607" v="847" actId="20577"/>
        <pc:sldMkLst>
          <pc:docMk/>
          <pc:sldMk cId="2122231767" sldId="443"/>
        </pc:sldMkLst>
        <pc:spChg chg="del mod">
          <ac:chgData name="THOMY Philippe" userId="9df777e5-71f9-47e3-9421-f7a221646164" providerId="ADAL" clId="{74328A50-2FE2-4E59-A4DB-C81ED0BEC6CC}" dt="2021-10-11T22:00:05.686" v="824" actId="478"/>
          <ac:spMkLst>
            <pc:docMk/>
            <pc:sldMk cId="2122231767" sldId="443"/>
            <ac:spMk id="2" creationId="{DCEF4723-DEA3-40B9-958B-856FD1FB196C}"/>
          </ac:spMkLst>
        </pc:spChg>
        <pc:spChg chg="del">
          <ac:chgData name="THOMY Philippe" userId="9df777e5-71f9-47e3-9421-f7a221646164" providerId="ADAL" clId="{74328A50-2FE2-4E59-A4DB-C81ED0BEC6CC}" dt="2021-10-11T21:59:37.372" v="820" actId="478"/>
          <ac:spMkLst>
            <pc:docMk/>
            <pc:sldMk cId="2122231767" sldId="443"/>
            <ac:spMk id="4" creationId="{407A87D0-9191-48D3-9B8A-13BDD739AEC7}"/>
          </ac:spMkLst>
        </pc:spChg>
        <pc:spChg chg="mod">
          <ac:chgData name="THOMY Philippe" userId="9df777e5-71f9-47e3-9421-f7a221646164" providerId="ADAL" clId="{74328A50-2FE2-4E59-A4DB-C81ED0BEC6CC}" dt="2021-10-11T22:01:19.607" v="847" actId="20577"/>
          <ac:spMkLst>
            <pc:docMk/>
            <pc:sldMk cId="2122231767" sldId="443"/>
            <ac:spMk id="5" creationId="{40531046-E743-4B14-905F-FBACA427E8DF}"/>
          </ac:spMkLst>
        </pc:spChg>
        <pc:spChg chg="add mod">
          <ac:chgData name="THOMY Philippe" userId="9df777e5-71f9-47e3-9421-f7a221646164" providerId="ADAL" clId="{74328A50-2FE2-4E59-A4DB-C81ED0BEC6CC}" dt="2021-10-11T22:00:30.955" v="834" actId="27636"/>
          <ac:spMkLst>
            <pc:docMk/>
            <pc:sldMk cId="2122231767" sldId="443"/>
            <ac:spMk id="6" creationId="{6F53CAF0-6006-4954-9A11-A48D864C3A17}"/>
          </ac:spMkLst>
        </pc:spChg>
      </pc:sldChg>
      <pc:sldChg chg="addSp delSp modSp add mod">
        <pc:chgData name="THOMY Philippe" userId="9df777e5-71f9-47e3-9421-f7a221646164" providerId="ADAL" clId="{74328A50-2FE2-4E59-A4DB-C81ED0BEC6CC}" dt="2021-10-13T20:42:31.841" v="944" actId="1037"/>
        <pc:sldMkLst>
          <pc:docMk/>
          <pc:sldMk cId="1252254341" sldId="444"/>
        </pc:sldMkLst>
        <pc:spChg chg="del mod">
          <ac:chgData name="THOMY Philippe" userId="9df777e5-71f9-47e3-9421-f7a221646164" providerId="ADAL" clId="{74328A50-2FE2-4E59-A4DB-C81ED0BEC6CC}" dt="2021-10-11T21:59:12.925" v="800" actId="478"/>
          <ac:spMkLst>
            <pc:docMk/>
            <pc:sldMk cId="1252254341" sldId="444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8:45.297" v="796" actId="478"/>
          <ac:spMkLst>
            <pc:docMk/>
            <pc:sldMk cId="1252254341" sldId="444"/>
            <ac:spMk id="4" creationId="{83C122D1-6BAC-4381-A4A9-1D171296549E}"/>
          </ac:spMkLst>
        </pc:spChg>
        <pc:spChg chg="mod">
          <ac:chgData name="THOMY Philippe" userId="9df777e5-71f9-47e3-9421-f7a221646164" providerId="ADAL" clId="{74328A50-2FE2-4E59-A4DB-C81ED0BEC6CC}" dt="2021-10-13T20:42:31.841" v="944" actId="1037"/>
          <ac:spMkLst>
            <pc:docMk/>
            <pc:sldMk cId="1252254341" sldId="444"/>
            <ac:spMk id="68" creationId="{3B6B8764-6477-428C-946B-E29F58F9B0A9}"/>
          </ac:spMkLst>
        </pc:spChg>
        <pc:spChg chg="mod">
          <ac:chgData name="THOMY Philippe" userId="9df777e5-71f9-47e3-9421-f7a221646164" providerId="ADAL" clId="{74328A50-2FE2-4E59-A4DB-C81ED0BEC6CC}" dt="2021-10-13T20:42:05.027" v="935" actId="14100"/>
          <ac:spMkLst>
            <pc:docMk/>
            <pc:sldMk cId="1252254341" sldId="444"/>
            <ac:spMk id="69" creationId="{A40DF19B-2BC4-4C42-BD5E-C63812B684A9}"/>
          </ac:spMkLst>
        </pc:spChg>
        <pc:spChg chg="add mod">
          <ac:chgData name="THOMY Philippe" userId="9df777e5-71f9-47e3-9421-f7a221646164" providerId="ADAL" clId="{74328A50-2FE2-4E59-A4DB-C81ED0BEC6CC}" dt="2021-10-11T21:59:26.500" v="819"/>
          <ac:spMkLst>
            <pc:docMk/>
            <pc:sldMk cId="1252254341" sldId="444"/>
            <ac:spMk id="77" creationId="{6AB5F78C-38E3-40A6-A811-5FDBCC428CB0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2354115963" sldId="444"/>
        </pc:sldMkLst>
      </pc:sldChg>
      <pc:sldChg chg="delSp modSp add mod">
        <pc:chgData name="THOMY Philippe" userId="9df777e5-71f9-47e3-9421-f7a221646164" providerId="ADAL" clId="{74328A50-2FE2-4E59-A4DB-C81ED0BEC6CC}" dt="2021-10-11T22:01:50.557" v="849"/>
        <pc:sldMkLst>
          <pc:docMk/>
          <pc:sldMk cId="958111770" sldId="445"/>
        </pc:sldMkLst>
        <pc:spChg chg="mod">
          <ac:chgData name="THOMY Philippe" userId="9df777e5-71f9-47e3-9421-f7a221646164" providerId="ADAL" clId="{74328A50-2FE2-4E59-A4DB-C81ED0BEC6CC}" dt="2021-10-11T22:01:50.557" v="849"/>
          <ac:spMkLst>
            <pc:docMk/>
            <pc:sldMk cId="958111770" sldId="445"/>
            <ac:spMk id="2" creationId="{27593E1B-E036-4C90-AC1D-E666BB47C6B8}"/>
          </ac:spMkLst>
        </pc:spChg>
        <pc:spChg chg="del">
          <ac:chgData name="THOMY Philippe" userId="9df777e5-71f9-47e3-9421-f7a221646164" providerId="ADAL" clId="{74328A50-2FE2-4E59-A4DB-C81ED0BEC6CC}" dt="2021-10-11T22:01:34.162" v="848" actId="478"/>
          <ac:spMkLst>
            <pc:docMk/>
            <pc:sldMk cId="958111770" sldId="445"/>
            <ac:spMk id="4" creationId="{03A8A9F1-7A52-4C3B-A5D9-1F69FC6025AA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485639657" sldId="445"/>
        </pc:sldMkLst>
      </pc:sldChg>
      <pc:sldChg chg="addSp delSp modSp mod">
        <pc:chgData name="THOMY Philippe" userId="9df777e5-71f9-47e3-9421-f7a221646164" providerId="ADAL" clId="{74328A50-2FE2-4E59-A4DB-C81ED0BEC6CC}" dt="2021-10-11T21:49:44.926" v="679" actId="1076"/>
        <pc:sldMkLst>
          <pc:docMk/>
          <pc:sldMk cId="3713573768" sldId="506"/>
        </pc:sldMkLst>
        <pc:spChg chg="mod">
          <ac:chgData name="THOMY Philippe" userId="9df777e5-71f9-47e3-9421-f7a221646164" providerId="ADAL" clId="{74328A50-2FE2-4E59-A4DB-C81ED0BEC6CC}" dt="2021-10-11T21:49:44.926" v="679" actId="1076"/>
          <ac:spMkLst>
            <pc:docMk/>
            <pc:sldMk cId="3713573768" sldId="506"/>
            <ac:spMk id="6" creationId="{DB398C80-7981-4B6F-AF9A-8C1EA11B62DE}"/>
          </ac:spMkLst>
        </pc:spChg>
        <pc:spChg chg="del mod">
          <ac:chgData name="THOMY Philippe" userId="9df777e5-71f9-47e3-9421-f7a221646164" providerId="ADAL" clId="{74328A50-2FE2-4E59-A4DB-C81ED0BEC6CC}" dt="2021-10-11T21:49:26.304" v="675" actId="478"/>
          <ac:spMkLst>
            <pc:docMk/>
            <pc:sldMk cId="3713573768" sldId="506"/>
            <ac:spMk id="7" creationId="{3A174ECE-4246-42E6-A72C-15F0C6E3E003}"/>
          </ac:spMkLst>
        </pc:spChg>
        <pc:picChg chg="add mod">
          <ac:chgData name="THOMY Philippe" userId="9df777e5-71f9-47e3-9421-f7a221646164" providerId="ADAL" clId="{74328A50-2FE2-4E59-A4DB-C81ED0BEC6CC}" dt="2021-10-11T21:49:38.338" v="678" actId="14100"/>
          <ac:picMkLst>
            <pc:docMk/>
            <pc:sldMk cId="3713573768" sldId="506"/>
            <ac:picMk id="13" creationId="{D8342DD1-FB1F-4EFF-A202-3DE3458C2742}"/>
          </ac:picMkLst>
        </pc:picChg>
      </pc:sldChg>
      <pc:sldChg chg="modSp mod">
        <pc:chgData name="THOMY Philippe" userId="9df777e5-71f9-47e3-9421-f7a221646164" providerId="ADAL" clId="{74328A50-2FE2-4E59-A4DB-C81ED0BEC6CC}" dt="2021-10-11T21:50:02.355" v="683" actId="403"/>
        <pc:sldMkLst>
          <pc:docMk/>
          <pc:sldMk cId="1632150428" sldId="507"/>
        </pc:sldMkLst>
        <pc:spChg chg="mod">
          <ac:chgData name="THOMY Philippe" userId="9df777e5-71f9-47e3-9421-f7a221646164" providerId="ADAL" clId="{74328A50-2FE2-4E59-A4DB-C81ED0BEC6CC}" dt="2021-10-11T21:50:02.355" v="683" actId="403"/>
          <ac:spMkLst>
            <pc:docMk/>
            <pc:sldMk cId="1632150428" sldId="507"/>
            <ac:spMk id="2" creationId="{3E7BA295-87F5-4EF5-BF10-4D922E0E9D13}"/>
          </ac:spMkLst>
        </pc:spChg>
        <pc:spChg chg="mod">
          <ac:chgData name="THOMY Philippe" userId="9df777e5-71f9-47e3-9421-f7a221646164" providerId="ADAL" clId="{74328A50-2FE2-4E59-A4DB-C81ED0BEC6CC}" dt="2021-10-11T21:49:55.519" v="680" actId="14100"/>
          <ac:spMkLst>
            <pc:docMk/>
            <pc:sldMk cId="1632150428" sldId="507"/>
            <ac:spMk id="6" creationId="{A59DEEDA-ABCC-44BC-A8CC-B4543DCB09F2}"/>
          </ac:spMkLst>
        </pc:spChg>
      </pc:sldChg>
      <pc:sldChg chg="del">
        <pc:chgData name="THOMY Philippe" userId="9df777e5-71f9-47e3-9421-f7a221646164" providerId="ADAL" clId="{74328A50-2FE2-4E59-A4DB-C81ED0BEC6CC}" dt="2021-10-11T21:50:15.725" v="684" actId="47"/>
        <pc:sldMkLst>
          <pc:docMk/>
          <pc:sldMk cId="325471910" sldId="508"/>
        </pc:sldMkLst>
      </pc:sldChg>
      <pc:sldChg chg="modSp mod">
        <pc:chgData name="THOMY Philippe" userId="9df777e5-71f9-47e3-9421-f7a221646164" providerId="ADAL" clId="{74328A50-2FE2-4E59-A4DB-C81ED0BEC6CC}" dt="2021-10-11T21:50:33.841" v="688" actId="403"/>
        <pc:sldMkLst>
          <pc:docMk/>
          <pc:sldMk cId="4043745978" sldId="509"/>
        </pc:sldMkLst>
        <pc:spChg chg="mod">
          <ac:chgData name="THOMY Philippe" userId="9df777e5-71f9-47e3-9421-f7a221646164" providerId="ADAL" clId="{74328A50-2FE2-4E59-A4DB-C81ED0BEC6CC}" dt="2021-10-11T21:50:33.841" v="688" actId="403"/>
          <ac:spMkLst>
            <pc:docMk/>
            <pc:sldMk cId="4043745978" sldId="509"/>
            <ac:spMk id="2" creationId="{D254A710-17EB-416D-8313-49EBC4720F55}"/>
          </ac:spMkLst>
        </pc:spChg>
        <pc:spChg chg="mod">
          <ac:chgData name="THOMY Philippe" userId="9df777e5-71f9-47e3-9421-f7a221646164" providerId="ADAL" clId="{74328A50-2FE2-4E59-A4DB-C81ED0BEC6CC}" dt="2021-10-11T21:50:24.319" v="685" actId="1076"/>
          <ac:spMkLst>
            <pc:docMk/>
            <pc:sldMk cId="4043745978" sldId="509"/>
            <ac:spMk id="6" creationId="{ED243CCE-9E74-4E43-AACF-B15842B9E579}"/>
          </ac:spMkLst>
        </pc:spChg>
      </pc:sldChg>
      <pc:sldChg chg="addSp modSp mod">
        <pc:chgData name="THOMY Philippe" userId="9df777e5-71f9-47e3-9421-f7a221646164" providerId="ADAL" clId="{74328A50-2FE2-4E59-A4DB-C81ED0BEC6CC}" dt="2021-10-11T21:51:36.007" v="724" actId="404"/>
        <pc:sldMkLst>
          <pc:docMk/>
          <pc:sldMk cId="3154164448" sldId="512"/>
        </pc:sldMkLst>
        <pc:spChg chg="mod">
          <ac:chgData name="THOMY Philippe" userId="9df777e5-71f9-47e3-9421-f7a221646164" providerId="ADAL" clId="{74328A50-2FE2-4E59-A4DB-C81ED0BEC6CC}" dt="2021-10-11T21:51:36.007" v="724" actId="404"/>
          <ac:spMkLst>
            <pc:docMk/>
            <pc:sldMk cId="3154164448" sldId="512"/>
            <ac:spMk id="2" creationId="{E9D39B1D-80E1-4AC9-8018-F9BCA2EF1D71}"/>
          </ac:spMkLst>
        </pc:spChg>
        <pc:spChg chg="add mod">
          <ac:chgData name="THOMY Philippe" userId="9df777e5-71f9-47e3-9421-f7a221646164" providerId="ADAL" clId="{74328A50-2FE2-4E59-A4DB-C81ED0BEC6CC}" dt="2021-10-11T21:51:23.172" v="717" actId="20577"/>
          <ac:spMkLst>
            <pc:docMk/>
            <pc:sldMk cId="3154164448" sldId="512"/>
            <ac:spMk id="11" creationId="{7D0F57EC-D7DB-4AAB-A8AE-B0184CBBCE5F}"/>
          </ac:spMkLst>
        </pc:spChg>
      </pc:sldChg>
      <pc:sldChg chg="modSp mod">
        <pc:chgData name="THOMY Philippe" userId="9df777e5-71f9-47e3-9421-f7a221646164" providerId="ADAL" clId="{74328A50-2FE2-4E59-A4DB-C81ED0BEC6CC}" dt="2021-10-11T21:48:58.329" v="673" actId="20577"/>
        <pc:sldMkLst>
          <pc:docMk/>
          <pc:sldMk cId="1296792098" sldId="516"/>
        </pc:sldMkLst>
        <pc:spChg chg="mod">
          <ac:chgData name="THOMY Philippe" userId="9df777e5-71f9-47e3-9421-f7a221646164" providerId="ADAL" clId="{74328A50-2FE2-4E59-A4DB-C81ED0BEC6CC}" dt="2021-10-11T21:48:58.329" v="673" actId="20577"/>
          <ac:spMkLst>
            <pc:docMk/>
            <pc:sldMk cId="1296792098" sldId="51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0:27:51.980" v="47" actId="47"/>
        <pc:sldMkLst>
          <pc:docMk/>
          <pc:sldMk cId="3459050361" sldId="535"/>
        </pc:sldMkLst>
      </pc:sldChg>
      <pc:sldChg chg="del">
        <pc:chgData name="THOMY Philippe" userId="9df777e5-71f9-47e3-9421-f7a221646164" providerId="ADAL" clId="{74328A50-2FE2-4E59-A4DB-C81ED0BEC6CC}" dt="2021-10-11T21:52:45.585" v="725" actId="47"/>
        <pc:sldMkLst>
          <pc:docMk/>
          <pc:sldMk cId="1280036415" sldId="537"/>
        </pc:sldMkLst>
      </pc:sldChg>
      <pc:sldChg chg="del">
        <pc:chgData name="THOMY Philippe" userId="9df777e5-71f9-47e3-9421-f7a221646164" providerId="ADAL" clId="{74328A50-2FE2-4E59-A4DB-C81ED0BEC6CC}" dt="2021-10-11T20:30:28.727" v="83" actId="47"/>
        <pc:sldMkLst>
          <pc:docMk/>
          <pc:sldMk cId="92740113" sldId="549"/>
        </pc:sldMkLst>
      </pc:sldChg>
      <pc:sldChg chg="modSp mod">
        <pc:chgData name="THOMY Philippe" userId="9df777e5-71f9-47e3-9421-f7a221646164" providerId="ADAL" clId="{74328A50-2FE2-4E59-A4DB-C81ED0BEC6CC}" dt="2021-10-13T20:38:27.389" v="933" actId="20577"/>
        <pc:sldMkLst>
          <pc:docMk/>
          <pc:sldMk cId="4256416210" sldId="551"/>
        </pc:sldMkLst>
        <pc:spChg chg="mod">
          <ac:chgData name="THOMY Philippe" userId="9df777e5-71f9-47e3-9421-f7a221646164" providerId="ADAL" clId="{74328A50-2FE2-4E59-A4DB-C81ED0BEC6CC}" dt="2021-10-13T20:38:27.389" v="933" actId="20577"/>
          <ac:spMkLst>
            <pc:docMk/>
            <pc:sldMk cId="4256416210" sldId="55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6:14.558" v="429" actId="1035"/>
          <ac:spMkLst>
            <pc:docMk/>
            <pc:sldMk cId="4256416210" sldId="551"/>
            <ac:spMk id="33" creationId="{B24331F4-0937-475F-9DC5-4B30A01837AC}"/>
          </ac:spMkLst>
        </pc:spChg>
      </pc:sldChg>
      <pc:sldChg chg="modSp mod">
        <pc:chgData name="THOMY Philippe" userId="9df777e5-71f9-47e3-9421-f7a221646164" providerId="ADAL" clId="{74328A50-2FE2-4E59-A4DB-C81ED0BEC6CC}" dt="2021-10-29T21:56:48.662" v="2264" actId="1076"/>
        <pc:sldMkLst>
          <pc:docMk/>
          <pc:sldMk cId="877554470" sldId="552"/>
        </pc:sldMkLst>
        <pc:spChg chg="mod">
          <ac:chgData name="THOMY Philippe" userId="9df777e5-71f9-47e3-9421-f7a221646164" providerId="ADAL" clId="{74328A50-2FE2-4E59-A4DB-C81ED0BEC6CC}" dt="2021-10-29T21:56:48.662" v="2264" actId="1076"/>
          <ac:spMkLst>
            <pc:docMk/>
            <pc:sldMk cId="877554470" sldId="552"/>
            <ac:spMk id="30" creationId="{C6BCCC08-487D-4D0A-A07B-62DF8B1DADC7}"/>
          </ac:spMkLst>
        </pc:spChg>
      </pc:sldChg>
      <pc:sldChg chg="modSp mod">
        <pc:chgData name="THOMY Philippe" userId="9df777e5-71f9-47e3-9421-f7a221646164" providerId="ADAL" clId="{74328A50-2FE2-4E59-A4DB-C81ED0BEC6CC}" dt="2021-10-11T21:04:11.309" v="517" actId="1035"/>
        <pc:sldMkLst>
          <pc:docMk/>
          <pc:sldMk cId="991093690" sldId="554"/>
        </pc:sldMkLst>
        <pc:spChg chg="mod">
          <ac:chgData name="THOMY Philippe" userId="9df777e5-71f9-47e3-9421-f7a221646164" providerId="ADAL" clId="{74328A50-2FE2-4E59-A4DB-C81ED0BEC6CC}" dt="2021-10-11T21:04:11.309" v="517" actId="1035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74328A50-2FE2-4E59-A4DB-C81ED0BEC6CC}" dt="2021-10-11T21:04:02.827" v="498" actId="14100"/>
          <ac:spMkLst>
            <pc:docMk/>
            <pc:sldMk cId="991093690" sldId="554"/>
            <ac:spMk id="66" creationId="{8AC25B22-8D66-4CFC-966D-1E307CEFBDEF}"/>
          </ac:spMkLst>
        </pc:spChg>
      </pc:sldChg>
      <pc:sldChg chg="del">
        <pc:chgData name="THOMY Philippe" userId="9df777e5-71f9-47e3-9421-f7a221646164" providerId="ADAL" clId="{74328A50-2FE2-4E59-A4DB-C81ED0BEC6CC}" dt="2021-10-11T21:52:59.667" v="726" actId="47"/>
        <pc:sldMkLst>
          <pc:docMk/>
          <pc:sldMk cId="3244183945" sldId="555"/>
        </pc:sldMkLst>
      </pc:sldChg>
      <pc:sldChg chg="modSp add mod">
        <pc:chgData name="THOMY Philippe" userId="9df777e5-71f9-47e3-9421-f7a221646164" providerId="ADAL" clId="{74328A50-2FE2-4E59-A4DB-C81ED0BEC6CC}" dt="2021-10-11T22:02:22.423" v="872" actId="1037"/>
        <pc:sldMkLst>
          <pc:docMk/>
          <pc:sldMk cId="547998383" sldId="557"/>
        </pc:sldMkLst>
        <pc:spChg chg="mod">
          <ac:chgData name="THOMY Philippe" userId="9df777e5-71f9-47e3-9421-f7a221646164" providerId="ADAL" clId="{74328A50-2FE2-4E59-A4DB-C81ED0BEC6CC}" dt="2021-10-11T22:02:22.423" v="872" actId="1037"/>
          <ac:spMkLst>
            <pc:docMk/>
            <pc:sldMk cId="547998383" sldId="55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891045121" sldId="557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895699711" sldId="557"/>
        </pc:sldMkLst>
      </pc:sldChg>
      <pc:sldChg chg="modSp add mod">
        <pc:chgData name="THOMY Philippe" userId="9df777e5-71f9-47e3-9421-f7a221646164" providerId="ADAL" clId="{74328A50-2FE2-4E59-A4DB-C81ED0BEC6CC}" dt="2021-10-13T20:47:23.044" v="1059" actId="1076"/>
        <pc:sldMkLst>
          <pc:docMk/>
          <pc:sldMk cId="652236614" sldId="558"/>
        </pc:sldMkLst>
        <pc:spChg chg="mod">
          <ac:chgData name="THOMY Philippe" userId="9df777e5-71f9-47e3-9421-f7a221646164" providerId="ADAL" clId="{74328A50-2FE2-4E59-A4DB-C81ED0BEC6CC}" dt="2021-10-13T20:47:17.047" v="1058" actId="1076"/>
          <ac:spMkLst>
            <pc:docMk/>
            <pc:sldMk cId="652236614" sldId="558"/>
            <ac:spMk id="7" creationId="{7F10C3F7-FA9A-42CE-89C0-D22DF73C289C}"/>
          </ac:spMkLst>
        </pc:spChg>
        <pc:spChg chg="mod">
          <ac:chgData name="THOMY Philippe" userId="9df777e5-71f9-47e3-9421-f7a221646164" providerId="ADAL" clId="{74328A50-2FE2-4E59-A4DB-C81ED0BEC6CC}" dt="2021-10-13T20:47:23.044" v="1059" actId="1076"/>
          <ac:spMkLst>
            <pc:docMk/>
            <pc:sldMk cId="652236614" sldId="558"/>
            <ac:spMk id="17" creationId="{00EDE185-BED4-4538-B9DD-C9123542E1B7}"/>
          </ac:spMkLst>
        </pc:spChg>
      </pc:sldChg>
      <pc:sldChg chg="modSp del mod">
        <pc:chgData name="THOMY Philippe" userId="9df777e5-71f9-47e3-9421-f7a221646164" providerId="ADAL" clId="{74328A50-2FE2-4E59-A4DB-C81ED0BEC6CC}" dt="2021-10-13T20:46:30.187" v="1056" actId="2696"/>
        <pc:sldMkLst>
          <pc:docMk/>
          <pc:sldMk cId="3860438201" sldId="558"/>
        </pc:sldMkLst>
        <pc:spChg chg="mod">
          <ac:chgData name="THOMY Philippe" userId="9df777e5-71f9-47e3-9421-f7a221646164" providerId="ADAL" clId="{74328A50-2FE2-4E59-A4DB-C81ED0BEC6CC}" dt="2021-10-11T21:53:39.738" v="730" actId="27636"/>
          <ac:spMkLst>
            <pc:docMk/>
            <pc:sldMk cId="3860438201" sldId="558"/>
            <ac:spMk id="22" creationId="{96D341A1-656B-403A-A4E4-AAC40A655582}"/>
          </ac:spMkLst>
        </pc:spChg>
        <pc:spChg chg="mod ord">
          <ac:chgData name="THOMY Philippe" userId="9df777e5-71f9-47e3-9421-f7a221646164" providerId="ADAL" clId="{74328A50-2FE2-4E59-A4DB-C81ED0BEC6CC}" dt="2021-10-11T21:53:24.880" v="728" actId="167"/>
          <ac:spMkLst>
            <pc:docMk/>
            <pc:sldMk cId="3860438201" sldId="558"/>
            <ac:spMk id="25" creationId="{FB48502C-2F91-44A1-9362-7071148E74C5}"/>
          </ac:spMkLst>
        </pc:spChg>
      </pc:sldChg>
      <pc:sldChg chg="addSp delSp modSp mod ord">
        <pc:chgData name="THOMY Philippe" userId="9df777e5-71f9-47e3-9421-f7a221646164" providerId="ADAL" clId="{74328A50-2FE2-4E59-A4DB-C81ED0BEC6CC}" dt="2021-10-11T22:08:03.050" v="896" actId="1035"/>
        <pc:sldMkLst>
          <pc:docMk/>
          <pc:sldMk cId="3552779318" sldId="560"/>
        </pc:sldMkLst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3" creationId="{682BAE74-BDA9-4660-9CA1-8485C728E0C6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0:27.912" v="545" actId="1035"/>
          <ac:spMkLst>
            <pc:docMk/>
            <pc:sldMk cId="3552779318" sldId="560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05:04.015" v="522" actId="478"/>
          <ac:picMkLst>
            <pc:docMk/>
            <pc:sldMk cId="3552779318" sldId="560"/>
            <ac:picMk id="2" creationId="{1A719EE3-7208-4AAB-9563-FBF2244101EB}"/>
          </ac:picMkLst>
        </pc:picChg>
        <pc:picChg chg="add del mod">
          <ac:chgData name="THOMY Philippe" userId="9df777e5-71f9-47e3-9421-f7a221646164" providerId="ADAL" clId="{74328A50-2FE2-4E59-A4DB-C81ED0BEC6CC}" dt="2021-10-11T21:09:38.160" v="534" actId="478"/>
          <ac:picMkLst>
            <pc:docMk/>
            <pc:sldMk cId="3552779318" sldId="560"/>
            <ac:picMk id="4" creationId="{19F483C9-11E5-46F4-B496-B664888FD94A}"/>
          </ac:picMkLst>
        </pc:picChg>
        <pc:picChg chg="add mod">
          <ac:chgData name="THOMY Philippe" userId="9df777e5-71f9-47e3-9421-f7a221646164" providerId="ADAL" clId="{74328A50-2FE2-4E59-A4DB-C81ED0BEC6CC}" dt="2021-10-11T22:08:03.050" v="896" actId="1035"/>
          <ac:picMkLst>
            <pc:docMk/>
            <pc:sldMk cId="3552779318" sldId="560"/>
            <ac:picMk id="7" creationId="{DF6159AA-7B5E-485E-AFB8-9B9616FAA2E4}"/>
          </ac:picMkLst>
        </pc:picChg>
        <pc:picChg chg="del">
          <ac:chgData name="THOMY Philippe" userId="9df777e5-71f9-47e3-9421-f7a221646164" providerId="ADAL" clId="{74328A50-2FE2-4E59-A4DB-C81ED0BEC6CC}" dt="2021-10-11T21:04:54.091" v="521" actId="478"/>
          <ac:picMkLst>
            <pc:docMk/>
            <pc:sldMk cId="3552779318" sldId="560"/>
            <ac:picMk id="8" creationId="{129D85D9-C10D-4720-95F5-C3AD76E0C67E}"/>
          </ac:picMkLst>
        </pc:picChg>
      </pc:sldChg>
      <pc:sldChg chg="addSp delSp modSp mod">
        <pc:chgData name="THOMY Philippe" userId="9df777e5-71f9-47e3-9421-f7a221646164" providerId="ADAL" clId="{74328A50-2FE2-4E59-A4DB-C81ED0BEC6CC}" dt="2021-10-23T19:44:00.952" v="1187" actId="1076"/>
        <pc:sldMkLst>
          <pc:docMk/>
          <pc:sldMk cId="1016620968" sldId="561"/>
        </pc:sldMkLst>
        <pc:spChg chg="mod">
          <ac:chgData name="THOMY Philippe" userId="9df777e5-71f9-47e3-9421-f7a221646164" providerId="ADAL" clId="{74328A50-2FE2-4E59-A4DB-C81ED0BEC6CC}" dt="2021-10-11T20:55:05.076" v="410" actId="1035"/>
          <ac:spMkLst>
            <pc:docMk/>
            <pc:sldMk cId="1016620968" sldId="56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19:44:00.952" v="1187" actId="1076"/>
          <ac:spMkLst>
            <pc:docMk/>
            <pc:sldMk cId="1016620968" sldId="561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0:54:45.314" v="387" actId="478"/>
          <ac:picMkLst>
            <pc:docMk/>
            <pc:sldMk cId="1016620968" sldId="561"/>
            <ac:picMk id="2" creationId="{8B087C72-B7BD-4643-B06B-097AF08F35B7}"/>
          </ac:picMkLst>
        </pc:picChg>
        <pc:picChg chg="add mod">
          <ac:chgData name="THOMY Philippe" userId="9df777e5-71f9-47e3-9421-f7a221646164" providerId="ADAL" clId="{74328A50-2FE2-4E59-A4DB-C81ED0BEC6CC}" dt="2021-10-11T20:54:56.209" v="389" actId="1076"/>
          <ac:picMkLst>
            <pc:docMk/>
            <pc:sldMk cId="1016620968" sldId="561"/>
            <ac:picMk id="8" creationId="{B05CA642-8D9F-4F81-8B5B-476DBB6F0AB6}"/>
          </ac:picMkLst>
        </pc:picChg>
      </pc:sldChg>
      <pc:sldChg chg="modSp del mod">
        <pc:chgData name="THOMY Philippe" userId="9df777e5-71f9-47e3-9421-f7a221646164" providerId="ADAL" clId="{74328A50-2FE2-4E59-A4DB-C81ED0BEC6CC}" dt="2021-10-11T22:05:39.231" v="886" actId="2696"/>
        <pc:sldMkLst>
          <pc:docMk/>
          <pc:sldMk cId="2123086445" sldId="563"/>
        </pc:sldMkLst>
        <pc:spChg chg="mod">
          <ac:chgData name="THOMY Philippe" userId="9df777e5-71f9-47e3-9421-f7a221646164" providerId="ADAL" clId="{74328A50-2FE2-4E59-A4DB-C81ED0BEC6CC}" dt="2021-10-11T20:55:53.040" v="424" actId="1076"/>
          <ac:spMkLst>
            <pc:docMk/>
            <pc:sldMk cId="2123086445" sldId="563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0" creationId="{F6E89361-9124-4082-A2C0-6207C67A6E97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4" creationId="{C3221F41-D877-4E18-BDD5-FA92C681DBDE}"/>
          </ac:spMkLst>
        </pc:spChg>
        <pc:spChg chg="mod">
          <ac:chgData name="THOMY Philippe" userId="9df777e5-71f9-47e3-9421-f7a221646164" providerId="ADAL" clId="{74328A50-2FE2-4E59-A4DB-C81ED0BEC6CC}" dt="2021-10-11T20:55:37.303" v="413" actId="14100"/>
          <ac:spMkLst>
            <pc:docMk/>
            <pc:sldMk cId="2123086445" sldId="563"/>
            <ac:spMk id="31" creationId="{4DAEEB1A-53F5-4B37-ADC5-9CC543C077C8}"/>
          </ac:spMkLst>
        </pc:spChg>
      </pc:sldChg>
      <pc:sldChg chg="add">
        <pc:chgData name="THOMY Philippe" userId="9df777e5-71f9-47e3-9421-f7a221646164" providerId="ADAL" clId="{74328A50-2FE2-4E59-A4DB-C81ED0BEC6CC}" dt="2021-10-11T22:05:50.117" v="887"/>
        <pc:sldMkLst>
          <pc:docMk/>
          <pc:sldMk cId="3704937441" sldId="563"/>
        </pc:sldMkLst>
      </pc:sldChg>
      <pc:sldChg chg="modSp mod">
        <pc:chgData name="THOMY Philippe" userId="9df777e5-71f9-47e3-9421-f7a221646164" providerId="ADAL" clId="{74328A50-2FE2-4E59-A4DB-C81ED0BEC6CC}" dt="2021-10-12T12:54:59.618" v="897" actId="1076"/>
        <pc:sldMkLst>
          <pc:docMk/>
          <pc:sldMk cId="50194052" sldId="567"/>
        </pc:sldMkLst>
        <pc:spChg chg="mod">
          <ac:chgData name="THOMY Philippe" userId="9df777e5-71f9-47e3-9421-f7a221646164" providerId="ADAL" clId="{74328A50-2FE2-4E59-A4DB-C81ED0BEC6CC}" dt="2021-10-12T12:54:59.618" v="897" actId="1076"/>
          <ac:spMkLst>
            <pc:docMk/>
            <pc:sldMk cId="50194052" sldId="567"/>
            <ac:spMk id="89" creationId="{2FD25EF8-3D92-42E1-A0C2-63F14302335C}"/>
          </ac:spMkLst>
        </pc:spChg>
      </pc:sldChg>
      <pc:sldChg chg="del">
        <pc:chgData name="THOMY Philippe" userId="9df777e5-71f9-47e3-9421-f7a221646164" providerId="ADAL" clId="{74328A50-2FE2-4E59-A4DB-C81ED0BEC6CC}" dt="2021-10-11T20:27:54.540" v="48" actId="47"/>
        <pc:sldMkLst>
          <pc:docMk/>
          <pc:sldMk cId="3404454644" sldId="569"/>
        </pc:sldMkLst>
      </pc:sldChg>
      <pc:sldChg chg="modSp mod">
        <pc:chgData name="THOMY Philippe" userId="9df777e5-71f9-47e3-9421-f7a221646164" providerId="ADAL" clId="{74328A50-2FE2-4E59-A4DB-C81ED0BEC6CC}" dt="2021-10-13T20:35:19.837" v="904" actId="14100"/>
        <pc:sldMkLst>
          <pc:docMk/>
          <pc:sldMk cId="2813236154" sldId="570"/>
        </pc:sldMkLst>
        <pc:spChg chg="mod">
          <ac:chgData name="THOMY Philippe" userId="9df777e5-71f9-47e3-9421-f7a221646164" providerId="ADAL" clId="{74328A50-2FE2-4E59-A4DB-C81ED0BEC6CC}" dt="2021-10-13T20:35:10.347" v="903" actId="1076"/>
          <ac:spMkLst>
            <pc:docMk/>
            <pc:sldMk cId="2813236154" sldId="570"/>
            <ac:spMk id="53" creationId="{FBFB601C-1543-4F78-A741-A98ACA33E2CD}"/>
          </ac:spMkLst>
        </pc:spChg>
        <pc:spChg chg="mod">
          <ac:chgData name="THOMY Philippe" userId="9df777e5-71f9-47e3-9421-f7a221646164" providerId="ADAL" clId="{74328A50-2FE2-4E59-A4DB-C81ED0BEC6CC}" dt="2021-10-13T20:35:19.837" v="904" actId="14100"/>
          <ac:spMkLst>
            <pc:docMk/>
            <pc:sldMk cId="2813236154" sldId="570"/>
            <ac:spMk id="59" creationId="{CE8F4BB5-BEE7-4DFE-AF81-ADDE6519FE25}"/>
          </ac:spMkLst>
        </pc:spChg>
      </pc:sldChg>
      <pc:sldChg chg="modSp mod">
        <pc:chgData name="THOMY Philippe" userId="9df777e5-71f9-47e3-9421-f7a221646164" providerId="ADAL" clId="{74328A50-2FE2-4E59-A4DB-C81ED0BEC6CC}" dt="2021-10-13T20:39:10.736" v="934" actId="20577"/>
        <pc:sldMkLst>
          <pc:docMk/>
          <pc:sldMk cId="3218849277" sldId="577"/>
        </pc:sldMkLst>
        <pc:spChg chg="mod">
          <ac:chgData name="THOMY Philippe" userId="9df777e5-71f9-47e3-9421-f7a221646164" providerId="ADAL" clId="{74328A50-2FE2-4E59-A4DB-C81ED0BEC6CC}" dt="2021-10-13T20:39:10.736" v="934" actId="20577"/>
          <ac:spMkLst>
            <pc:docMk/>
            <pc:sldMk cId="3218849277" sldId="577"/>
            <ac:spMk id="67" creationId="{43AA7878-1AFE-4ED0-8620-B37B177D52C8}"/>
          </ac:spMkLst>
        </pc:spChg>
      </pc:sldChg>
      <pc:sldChg chg="del">
        <pc:chgData name="THOMY Philippe" userId="9df777e5-71f9-47e3-9421-f7a221646164" providerId="ADAL" clId="{74328A50-2FE2-4E59-A4DB-C81ED0BEC6CC}" dt="2021-10-11T20:27:49.791" v="45" actId="47"/>
        <pc:sldMkLst>
          <pc:docMk/>
          <pc:sldMk cId="189967278" sldId="582"/>
        </pc:sldMkLst>
      </pc:sldChg>
      <pc:sldChg chg="del">
        <pc:chgData name="THOMY Philippe" userId="9df777e5-71f9-47e3-9421-f7a221646164" providerId="ADAL" clId="{74328A50-2FE2-4E59-A4DB-C81ED0BEC6CC}" dt="2021-10-11T20:27:16.200" v="41" actId="47"/>
        <pc:sldMkLst>
          <pc:docMk/>
          <pc:sldMk cId="2129896739" sldId="586"/>
        </pc:sldMkLst>
      </pc:sldChg>
      <pc:sldChg chg="modSp mod">
        <pc:chgData name="THOMY Philippe" userId="9df777e5-71f9-47e3-9421-f7a221646164" providerId="ADAL" clId="{74328A50-2FE2-4E59-A4DB-C81ED0BEC6CC}" dt="2021-10-13T20:50:00.127" v="1175" actId="6549"/>
        <pc:sldMkLst>
          <pc:docMk/>
          <pc:sldMk cId="3521298919" sldId="587"/>
        </pc:sldMkLst>
        <pc:spChg chg="mod">
          <ac:chgData name="THOMY Philippe" userId="9df777e5-71f9-47e3-9421-f7a221646164" providerId="ADAL" clId="{74328A50-2FE2-4E59-A4DB-C81ED0BEC6CC}" dt="2021-10-13T20:50:00.127" v="1175" actId="6549"/>
          <ac:spMkLst>
            <pc:docMk/>
            <pc:sldMk cId="3521298919" sldId="587"/>
            <ac:spMk id="8" creationId="{E46BB825-0A6A-43A2-90F6-2D6533C991BC}"/>
          </ac:spMkLst>
        </pc:spChg>
      </pc:sldChg>
      <pc:sldChg chg="del">
        <pc:chgData name="THOMY Philippe" userId="9df777e5-71f9-47e3-9421-f7a221646164" providerId="ADAL" clId="{74328A50-2FE2-4E59-A4DB-C81ED0BEC6CC}" dt="2021-10-11T20:27:25.437" v="42" actId="47"/>
        <pc:sldMkLst>
          <pc:docMk/>
          <pc:sldMk cId="3481769651" sldId="588"/>
        </pc:sldMkLst>
      </pc:sldChg>
      <pc:sldChg chg="del">
        <pc:chgData name="THOMY Philippe" userId="9df777e5-71f9-47e3-9421-f7a221646164" providerId="ADAL" clId="{74328A50-2FE2-4E59-A4DB-C81ED0BEC6CC}" dt="2021-10-11T20:27:26.088" v="43" actId="47"/>
        <pc:sldMkLst>
          <pc:docMk/>
          <pc:sldMk cId="1215103629" sldId="589"/>
        </pc:sldMkLst>
      </pc:sldChg>
      <pc:sldChg chg="del">
        <pc:chgData name="THOMY Philippe" userId="9df777e5-71f9-47e3-9421-f7a221646164" providerId="ADAL" clId="{74328A50-2FE2-4E59-A4DB-C81ED0BEC6CC}" dt="2021-10-11T20:27:26.824" v="44" actId="47"/>
        <pc:sldMkLst>
          <pc:docMk/>
          <pc:sldMk cId="3488153770" sldId="590"/>
        </pc:sldMkLst>
      </pc:sldChg>
      <pc:sldChg chg="del">
        <pc:chgData name="THOMY Philippe" userId="9df777e5-71f9-47e3-9421-f7a221646164" providerId="ADAL" clId="{74328A50-2FE2-4E59-A4DB-C81ED0BEC6CC}" dt="2021-10-11T21:03:40.621" v="494" actId="47"/>
        <pc:sldMkLst>
          <pc:docMk/>
          <pc:sldMk cId="2901113049" sldId="592"/>
        </pc:sldMkLst>
      </pc:sldChg>
      <pc:sldChg chg="modSp mod">
        <pc:chgData name="THOMY Philippe" userId="9df777e5-71f9-47e3-9421-f7a221646164" providerId="ADAL" clId="{74328A50-2FE2-4E59-A4DB-C81ED0BEC6CC}" dt="2021-10-13T20:35:55.190" v="906" actId="14100"/>
        <pc:sldMkLst>
          <pc:docMk/>
          <pc:sldMk cId="3449799094" sldId="593"/>
        </pc:sldMkLst>
        <pc:spChg chg="mod">
          <ac:chgData name="THOMY Philippe" userId="9df777e5-71f9-47e3-9421-f7a221646164" providerId="ADAL" clId="{74328A50-2FE2-4E59-A4DB-C81ED0BEC6CC}" dt="2021-10-13T20:35:55.190" v="906" actId="14100"/>
          <ac:spMkLst>
            <pc:docMk/>
            <pc:sldMk cId="3449799094" sldId="593"/>
            <ac:spMk id="23" creationId="{0AD962B1-896C-4166-BE92-254C1E17C897}"/>
          </ac:spMkLst>
        </pc:spChg>
        <pc:spChg chg="mod">
          <ac:chgData name="THOMY Philippe" userId="9df777e5-71f9-47e3-9421-f7a221646164" providerId="ADAL" clId="{74328A50-2FE2-4E59-A4DB-C81ED0BEC6CC}" dt="2021-10-13T20:35:46.806" v="905" actId="1076"/>
          <ac:spMkLst>
            <pc:docMk/>
            <pc:sldMk cId="3449799094" sldId="593"/>
            <ac:spMk id="53" creationId="{FBFB601C-1543-4F78-A741-A98ACA33E2CD}"/>
          </ac:spMkLst>
        </pc:spChg>
      </pc:sldChg>
      <pc:sldChg chg="del">
        <pc:chgData name="THOMY Philippe" userId="9df777e5-71f9-47e3-9421-f7a221646164" providerId="ADAL" clId="{74328A50-2FE2-4E59-A4DB-C81ED0BEC6CC}" dt="2021-10-11T20:27:51.216" v="46" actId="47"/>
        <pc:sldMkLst>
          <pc:docMk/>
          <pc:sldMk cId="1719740098" sldId="594"/>
        </pc:sldMkLst>
      </pc:sldChg>
      <pc:sldChg chg="del">
        <pc:chgData name="THOMY Philippe" userId="9df777e5-71f9-47e3-9421-f7a221646164" providerId="ADAL" clId="{74328A50-2FE2-4E59-A4DB-C81ED0BEC6CC}" dt="2021-10-11T20:27:55.342" v="49" actId="47"/>
        <pc:sldMkLst>
          <pc:docMk/>
          <pc:sldMk cId="1671910281" sldId="595"/>
        </pc:sldMkLst>
      </pc:sldChg>
      <pc:sldChg chg="modSp mod">
        <pc:chgData name="THOMY Philippe" userId="9df777e5-71f9-47e3-9421-f7a221646164" providerId="ADAL" clId="{74328A50-2FE2-4E59-A4DB-C81ED0BEC6CC}" dt="2021-10-11T20:28:41.708" v="81" actId="404"/>
        <pc:sldMkLst>
          <pc:docMk/>
          <pc:sldMk cId="2357459822" sldId="596"/>
        </pc:sldMkLst>
        <pc:spChg chg="mod">
          <ac:chgData name="THOMY Philippe" userId="9df777e5-71f9-47e3-9421-f7a221646164" providerId="ADAL" clId="{74328A50-2FE2-4E59-A4DB-C81ED0BEC6CC}" dt="2021-10-11T20:28:41.708" v="81" actId="404"/>
          <ac:spMkLst>
            <pc:docMk/>
            <pc:sldMk cId="2357459822" sldId="59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1:03:49.811" v="496" actId="47"/>
        <pc:sldMkLst>
          <pc:docMk/>
          <pc:sldMk cId="3297179825" sldId="597"/>
        </pc:sldMkLst>
      </pc:sldChg>
      <pc:sldChg chg="ord">
        <pc:chgData name="THOMY Philippe" userId="9df777e5-71f9-47e3-9421-f7a221646164" providerId="ADAL" clId="{74328A50-2FE2-4E59-A4DB-C81ED0BEC6CC}" dt="2021-10-11T21:46:28.554" v="644"/>
        <pc:sldMkLst>
          <pc:docMk/>
          <pc:sldMk cId="3882068186" sldId="598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657502464" sldId="599"/>
        </pc:sldMkLst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824940015" sldId="599"/>
        </pc:sldMkLst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4043615393" sldId="599"/>
        </pc:sldMkLst>
      </pc:sldChg>
      <pc:sldChg chg="del">
        <pc:chgData name="THOMY Philippe" userId="9df777e5-71f9-47e3-9421-f7a221646164" providerId="ADAL" clId="{74328A50-2FE2-4E59-A4DB-C81ED0BEC6CC}" dt="2021-10-11T21:03:43.744" v="495" actId="47"/>
        <pc:sldMkLst>
          <pc:docMk/>
          <pc:sldMk cId="1181850350" sldId="600"/>
        </pc:sldMkLst>
      </pc:sldChg>
      <pc:sldChg chg="del">
        <pc:chgData name="THOMY Philippe" userId="9df777e5-71f9-47e3-9421-f7a221646164" providerId="ADAL" clId="{74328A50-2FE2-4E59-A4DB-C81ED0BEC6CC}" dt="2021-10-11T21:54:02.302" v="731" actId="2696"/>
        <pc:sldMkLst>
          <pc:docMk/>
          <pc:sldMk cId="193468409" sldId="601"/>
        </pc:sldMkLst>
      </pc:sldChg>
      <pc:sldChg chg="add">
        <pc:chgData name="THOMY Philippe" userId="9df777e5-71f9-47e3-9421-f7a221646164" providerId="ADAL" clId="{74328A50-2FE2-4E59-A4DB-C81ED0BEC6CC}" dt="2021-10-11T21:54:20.852" v="732"/>
        <pc:sldMkLst>
          <pc:docMk/>
          <pc:sldMk cId="754354800" sldId="601"/>
        </pc:sldMkLst>
      </pc:sldChg>
      <pc:sldChg chg="del">
        <pc:chgData name="THOMY Philippe" userId="9df777e5-71f9-47e3-9421-f7a221646164" providerId="ADAL" clId="{74328A50-2FE2-4E59-A4DB-C81ED0BEC6CC}" dt="2021-10-11T21:54:34.501" v="733" actId="47"/>
        <pc:sldMkLst>
          <pc:docMk/>
          <pc:sldMk cId="197454799" sldId="602"/>
        </pc:sldMkLst>
      </pc:sldChg>
      <pc:sldChg chg="del">
        <pc:chgData name="THOMY Philippe" userId="9df777e5-71f9-47e3-9421-f7a221646164" providerId="ADAL" clId="{74328A50-2FE2-4E59-A4DB-C81ED0BEC6CC}" dt="2021-10-11T21:54:38.947" v="734" actId="47"/>
        <pc:sldMkLst>
          <pc:docMk/>
          <pc:sldMk cId="3353931534" sldId="603"/>
        </pc:sldMkLst>
      </pc:sldChg>
      <pc:sldChg chg="addSp delSp modSp mod ord">
        <pc:chgData name="THOMY Philippe" userId="9df777e5-71f9-47e3-9421-f7a221646164" providerId="ADAL" clId="{74328A50-2FE2-4E59-A4DB-C81ED0BEC6CC}" dt="2021-10-13T20:37:57.473" v="910"/>
        <pc:sldMkLst>
          <pc:docMk/>
          <pc:sldMk cId="1907315874" sldId="604"/>
        </pc:sldMkLst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74328A50-2FE2-4E59-A4DB-C81ED0BEC6CC}" dt="2021-10-11T20:45:42.446" v="215" actId="1038"/>
          <ac:spMkLst>
            <pc:docMk/>
            <pc:sldMk cId="1907315874" sldId="604"/>
            <ac:spMk id="9" creationId="{B10516DA-BB41-464A-BAE8-4CF39645D22E}"/>
          </ac:spMkLst>
        </pc:spChg>
        <pc:spChg chg="add 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74328A50-2FE2-4E59-A4DB-C81ED0BEC6CC}" dt="2021-10-11T20:47:14.196" v="239" actId="1076"/>
          <ac:spMkLst>
            <pc:docMk/>
            <pc:sldMk cId="1907315874" sldId="604"/>
            <ac:spMk id="44" creationId="{F2EB245D-E53D-40B2-B323-49D0F541F1F5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7" creationId="{640E6FCE-958F-40C2-9289-76287FF8C81C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8" creationId="{746AA23E-4D39-43F7-963A-C69E3E0504CA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9" creationId="{8777E50E-2005-4C3E-A820-594ADD8D7228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50" creationId="{D738B962-0256-4886-A5A2-3D26E4EFD68B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1" creationId="{8547F98B-3408-4720-8D3D-70F04BC9D3D1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74328A50-2FE2-4E59-A4DB-C81ED0BEC6CC}" dt="2021-10-11T20:42:21.824" v="127" actId="1037"/>
          <ac:spMkLst>
            <pc:docMk/>
            <pc:sldMk cId="1907315874" sldId="604"/>
            <ac:spMk id="53" creationId="{3181DD6B-BC92-4C5F-A920-6C138E00697E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4" creationId="{BB9F9832-48DD-491A-B008-EF1C9A95D3C6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5" creationId="{EF241490-DB92-4761-9848-49E074411984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8" creationId="{D201C26C-888B-4D39-B677-7F62F7DB6CA3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9" creationId="{A633AD1F-C67C-40CB-B633-F835964EB55A}"/>
          </ac:spMkLst>
        </pc:spChg>
        <pc:spChg chg="add mod">
          <ac:chgData name="THOMY Philippe" userId="9df777e5-71f9-47e3-9421-f7a221646164" providerId="ADAL" clId="{74328A50-2FE2-4E59-A4DB-C81ED0BEC6CC}" dt="2021-10-11T20:49:15.970" v="324" actId="14100"/>
          <ac:spMkLst>
            <pc:docMk/>
            <pc:sldMk cId="1907315874" sldId="604"/>
            <ac:spMk id="80" creationId="{1FDEAA36-361E-4C75-9EE2-A428CDC392B7}"/>
          </ac:spMkLst>
        </pc:spChg>
        <pc:spChg chg="add mod">
          <ac:chgData name="THOMY Philippe" userId="9df777e5-71f9-47e3-9421-f7a221646164" providerId="ADAL" clId="{74328A50-2FE2-4E59-A4DB-C81ED0BEC6CC}" dt="2021-10-11T20:50:16.754" v="355" actId="1038"/>
          <ac:spMkLst>
            <pc:docMk/>
            <pc:sldMk cId="1907315874" sldId="604"/>
            <ac:spMk id="81" creationId="{85B145B9-36CC-44A4-9694-FBE3911D802E}"/>
          </ac:spMkLst>
        </pc:spChg>
        <pc:spChg chg="add mod">
          <ac:chgData name="THOMY Philippe" userId="9df777e5-71f9-47e3-9421-f7a221646164" providerId="ADAL" clId="{74328A50-2FE2-4E59-A4DB-C81ED0BEC6CC}" dt="2021-10-11T20:50:25.774" v="368" actId="1037"/>
          <ac:spMkLst>
            <pc:docMk/>
            <pc:sldMk cId="1907315874" sldId="604"/>
            <ac:spMk id="82" creationId="{615D8C62-C62E-4401-97B9-DDB76FF583BF}"/>
          </ac:spMkLst>
        </pc:spChg>
        <pc:grpChg chg="del mod">
          <ac:chgData name="THOMY Philippe" userId="9df777e5-71f9-47e3-9421-f7a221646164" providerId="ADAL" clId="{74328A50-2FE2-4E59-A4DB-C81ED0BEC6CC}" dt="2021-10-11T20:46:28.667" v="217" actId="165"/>
          <ac:grpSpMkLst>
            <pc:docMk/>
            <pc:sldMk cId="1907315874" sldId="604"/>
            <ac:grpSpMk id="2" creationId="{19C1888F-184E-41D5-9F2C-352F24E182EF}"/>
          </ac:grpSpMkLst>
        </pc:grpChg>
        <pc:grpChg chg="mod">
          <ac:chgData name="THOMY Philippe" userId="9df777e5-71f9-47e3-9421-f7a221646164" providerId="ADAL" clId="{74328A50-2FE2-4E59-A4DB-C81ED0BEC6CC}" dt="2021-10-11T20:47:53.599" v="301" actId="1038"/>
          <ac:grpSpMkLst>
            <pc:docMk/>
            <pc:sldMk cId="1907315874" sldId="604"/>
            <ac:grpSpMk id="12" creationId="{C387C428-7B59-4D53-993F-5BE2BE8EAF3D}"/>
          </ac:grpSpMkLst>
        </pc:grpChg>
        <pc:grpChg chg="mod">
          <ac:chgData name="THOMY Philippe" userId="9df777e5-71f9-47e3-9421-f7a221646164" providerId="ADAL" clId="{74328A50-2FE2-4E59-A4DB-C81ED0BEC6CC}" dt="2021-10-11T20:47:47.638" v="289" actId="1038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74328A50-2FE2-4E59-A4DB-C81ED0BEC6CC}" dt="2021-10-11T20:48:11.755" v="308" actId="1038"/>
          <ac:grpSpMkLst>
            <pc:docMk/>
            <pc:sldMk cId="1907315874" sldId="604"/>
            <ac:grpSpMk id="14" creationId="{2973D23C-8E5B-4881-947C-FEB19B0F689E}"/>
          </ac:grpSpMkLst>
        </pc:grpChg>
        <pc:grpChg chg="mod">
          <ac:chgData name="THOMY Philippe" userId="9df777e5-71f9-47e3-9421-f7a221646164" providerId="ADAL" clId="{74328A50-2FE2-4E59-A4DB-C81ED0BEC6CC}" dt="2021-10-11T20:47:36.474" v="277" actId="1037"/>
          <ac:grpSpMkLst>
            <pc:docMk/>
            <pc:sldMk cId="1907315874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74328A50-2FE2-4E59-A4DB-C81ED0BEC6CC}" dt="2021-10-11T20:47:24.346" v="258" actId="1036"/>
          <ac:grpSpMkLst>
            <pc:docMk/>
            <pc:sldMk cId="1907315874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74328A50-2FE2-4E59-A4DB-C81ED0BEC6CC}" dt="2021-10-11T20:47:24.346" v="258" actId="1036"/>
          <ac:picMkLst>
            <pc:docMk/>
            <pc:sldMk cId="1907315874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74328A50-2FE2-4E59-A4DB-C81ED0BEC6CC}" dt="2021-10-11T20:45:26.109" v="184" actId="1035"/>
          <ac:picMkLst>
            <pc:docMk/>
            <pc:sldMk cId="1907315874" sldId="604"/>
            <ac:picMk id="40" creationId="{09355491-28BA-4252-B050-17D4C8F0D302}"/>
          </ac:picMkLst>
        </pc:picChg>
        <pc:picChg chg="mod">
          <ac:chgData name="THOMY Philippe" userId="9df777e5-71f9-47e3-9421-f7a221646164" providerId="ADAL" clId="{74328A50-2FE2-4E59-A4DB-C81ED0BEC6CC}" dt="2021-10-11T20:48:06.805" v="302" actId="164"/>
          <ac:picMkLst>
            <pc:docMk/>
            <pc:sldMk cId="1907315874" sldId="604"/>
            <ac:picMk id="41" creationId="{337F8F9A-E47F-4778-A31C-F5C3769792D2}"/>
          </ac:picMkLst>
        </pc:picChg>
        <pc:picChg chg="mod">
          <ac:chgData name="THOMY Philippe" userId="9df777e5-71f9-47e3-9421-f7a221646164" providerId="ADAL" clId="{74328A50-2FE2-4E59-A4DB-C81ED0BEC6CC}" dt="2021-10-11T20:46:35.995" v="234" actId="1038"/>
          <ac:picMkLst>
            <pc:docMk/>
            <pc:sldMk cId="1907315874" sldId="604"/>
            <ac:picMk id="61" creationId="{2EA686DF-1754-4E38-B0C7-AAE743407D85}"/>
          </ac:picMkLst>
        </pc:picChg>
        <pc:picChg chg="mod">
          <ac:chgData name="THOMY Philippe" userId="9df777e5-71f9-47e3-9421-f7a221646164" providerId="ADAL" clId="{74328A50-2FE2-4E59-A4DB-C81ED0BEC6CC}" dt="2021-10-11T20:47:36.474" v="277" actId="1037"/>
          <ac:picMkLst>
            <pc:docMk/>
            <pc:sldMk cId="1907315874" sldId="604"/>
            <ac:picMk id="74" creationId="{2A9F25B2-D6FB-45F9-9240-E3F064FD1E59}"/>
          </ac:picMkLst>
        </pc:picChg>
      </pc:sldChg>
      <pc:sldChg chg="modSp mod ord">
        <pc:chgData name="THOMY Philippe" userId="9df777e5-71f9-47e3-9421-f7a221646164" providerId="ADAL" clId="{74328A50-2FE2-4E59-A4DB-C81ED0BEC6CC}" dt="2021-10-13T20:37:38.321" v="908"/>
        <pc:sldMkLst>
          <pc:docMk/>
          <pc:sldMk cId="2627645805" sldId="605"/>
        </pc:sldMkLst>
        <pc:picChg chg="mod">
          <ac:chgData name="THOMY Philippe" userId="9df777e5-71f9-47e3-9421-f7a221646164" providerId="ADAL" clId="{74328A50-2FE2-4E59-A4DB-C81ED0BEC6CC}" dt="2021-10-12T12:55:32.327" v="898" actId="1076"/>
          <ac:picMkLst>
            <pc:docMk/>
            <pc:sldMk cId="2627645805" sldId="605"/>
            <ac:picMk id="11" creationId="{F8AEAACE-F822-49EA-80F2-6513FE17C8F0}"/>
          </ac:picMkLst>
        </pc:picChg>
      </pc:sldChg>
      <pc:sldChg chg="del">
        <pc:chgData name="THOMY Philippe" userId="9df777e5-71f9-47e3-9421-f7a221646164" providerId="ADAL" clId="{74328A50-2FE2-4E59-A4DB-C81ED0BEC6CC}" dt="2021-10-11T20:29:14.114" v="82" actId="47"/>
        <pc:sldMkLst>
          <pc:docMk/>
          <pc:sldMk cId="2770099112" sldId="606"/>
        </pc:sldMkLst>
      </pc:sldChg>
      <pc:sldChg chg="modSp mod">
        <pc:chgData name="THOMY Philippe" userId="9df777e5-71f9-47e3-9421-f7a221646164" providerId="ADAL" clId="{74328A50-2FE2-4E59-A4DB-C81ED0BEC6CC}" dt="2021-10-13T13:03:13.316" v="899" actId="1076"/>
        <pc:sldMkLst>
          <pc:docMk/>
          <pc:sldMk cId="3418682073" sldId="607"/>
        </pc:sldMkLst>
        <pc:picChg chg="mod">
          <ac:chgData name="THOMY Philippe" userId="9df777e5-71f9-47e3-9421-f7a221646164" providerId="ADAL" clId="{74328A50-2FE2-4E59-A4DB-C81ED0BEC6CC}" dt="2021-10-13T13:03:13.316" v="899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991398114" sldId="611"/>
        </pc:sldMkLst>
      </pc:sldChg>
      <pc:sldChg chg="addSp modSp del mod ord">
        <pc:chgData name="THOMY Philippe" userId="9df777e5-71f9-47e3-9421-f7a221646164" providerId="ADAL" clId="{74328A50-2FE2-4E59-A4DB-C81ED0BEC6CC}" dt="2021-10-11T22:04:28.734" v="884" actId="2696"/>
        <pc:sldMkLst>
          <pc:docMk/>
          <pc:sldMk cId="1840139938" sldId="611"/>
        </pc:sldMkLst>
        <pc:spChg chg="add mod">
          <ac:chgData name="THOMY Philippe" userId="9df777e5-71f9-47e3-9421-f7a221646164" providerId="ADAL" clId="{74328A50-2FE2-4E59-A4DB-C81ED0BEC6CC}" dt="2021-10-11T21:02:26.481" v="475" actId="1038"/>
          <ac:spMkLst>
            <pc:docMk/>
            <pc:sldMk cId="1840139938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74328A50-2FE2-4E59-A4DB-C81ED0BEC6CC}" dt="2021-10-11T21:02:36.782" v="476" actId="14100"/>
          <ac:spMkLst>
            <pc:docMk/>
            <pc:sldMk cId="1840139938" sldId="611"/>
            <ac:spMk id="11" creationId="{91829AD5-C9DE-4C63-ABE7-99641B354918}"/>
          </ac:spMkLst>
        </pc:spChg>
        <pc:spChg chg="mod">
          <ac:chgData name="THOMY Philippe" userId="9df777e5-71f9-47e3-9421-f7a221646164" providerId="ADAL" clId="{74328A50-2FE2-4E59-A4DB-C81ED0BEC6CC}" dt="2021-10-11T21:00:30.107" v="449" actId="14100"/>
          <ac:spMkLst>
            <pc:docMk/>
            <pc:sldMk cId="1840139938" sldId="611"/>
            <ac:spMk id="30" creationId="{57DB8C35-3FE9-43D2-9AC4-F31670A64FEF}"/>
          </ac:spMkLst>
        </pc:sp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3298136998" sldId="612"/>
        </pc:sldMkLst>
      </pc:sldChg>
      <pc:sldChg chg="delSp modSp del mod">
        <pc:chgData name="THOMY Philippe" userId="9df777e5-71f9-47e3-9421-f7a221646164" providerId="ADAL" clId="{74328A50-2FE2-4E59-A4DB-C81ED0BEC6CC}" dt="2021-10-11T22:04:28.734" v="884" actId="2696"/>
        <pc:sldMkLst>
          <pc:docMk/>
          <pc:sldMk cId="3530392061" sldId="612"/>
        </pc:sldMkLst>
        <pc:spChg chg="del mod">
          <ac:chgData name="THOMY Philippe" userId="9df777e5-71f9-47e3-9421-f7a221646164" providerId="ADAL" clId="{74328A50-2FE2-4E59-A4DB-C81ED0BEC6CC}" dt="2021-10-11T21:01:56.970" v="455" actId="21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74328A50-2FE2-4E59-A4DB-C81ED0BEC6CC}" dt="2021-10-11T21:03:34.961" v="493" actId="6549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2:03:58.416" v="883" actId="20577"/>
          <ac:spMkLst>
            <pc:docMk/>
            <pc:sldMk cId="3530392061" sldId="612"/>
            <ac:spMk id="66" creationId="{8AC25B22-8D66-4CFC-966D-1E307CEFBDEF}"/>
          </ac:spMkLst>
        </pc:spChg>
      </pc:sldChg>
      <pc:sldChg chg="addSp delSp modSp add mod ord">
        <pc:chgData name="THOMY Philippe" userId="9df777e5-71f9-47e3-9421-f7a221646164" providerId="ADAL" clId="{74328A50-2FE2-4E59-A4DB-C81ED0BEC6CC}" dt="2021-10-11T21:46:24.707" v="642"/>
        <pc:sldMkLst>
          <pc:docMk/>
          <pc:sldMk cId="1655287298" sldId="614"/>
        </pc:sldMkLst>
        <pc:spChg chg="del">
          <ac:chgData name="THOMY Philippe" userId="9df777e5-71f9-47e3-9421-f7a221646164" providerId="ADAL" clId="{74328A50-2FE2-4E59-A4DB-C81ED0BEC6CC}" dt="2021-10-11T21:11:20.598" v="610" actId="478"/>
          <ac:spMkLst>
            <pc:docMk/>
            <pc:sldMk cId="1655287298" sldId="614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1:06.458" v="607" actId="6549"/>
          <ac:spMkLst>
            <pc:docMk/>
            <pc:sldMk cId="1655287298" sldId="614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11:15.613" v="609" actId="478"/>
          <ac:spMkLst>
            <pc:docMk/>
            <pc:sldMk cId="1655287298" sldId="614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11:20.598" v="610" actId="478"/>
          <ac:picMkLst>
            <pc:docMk/>
            <pc:sldMk cId="1655287298" sldId="614"/>
            <ac:picMk id="2" creationId="{1A719EE3-7208-4AAB-9563-FBF2244101EB}"/>
          </ac:picMkLst>
        </pc:picChg>
        <pc:picChg chg="add mod">
          <ac:chgData name="THOMY Philippe" userId="9df777e5-71f9-47e3-9421-f7a221646164" providerId="ADAL" clId="{74328A50-2FE2-4E59-A4DB-C81ED0BEC6CC}" dt="2021-10-11T21:44:35.077" v="640" actId="1038"/>
          <ac:picMkLst>
            <pc:docMk/>
            <pc:sldMk cId="1655287298" sldId="614"/>
            <ac:picMk id="4" creationId="{A28BD078-4F87-4FA9-8E0B-4A989E4210AE}"/>
          </ac:picMkLst>
        </pc:picChg>
        <pc:picChg chg="del">
          <ac:chgData name="THOMY Philippe" userId="9df777e5-71f9-47e3-9421-f7a221646164" providerId="ADAL" clId="{74328A50-2FE2-4E59-A4DB-C81ED0BEC6CC}" dt="2021-10-11T21:11:11.552" v="608" actId="478"/>
          <ac:picMkLst>
            <pc:docMk/>
            <pc:sldMk cId="1655287298" sldId="614"/>
            <ac:picMk id="8" creationId="{129D85D9-C10D-4720-95F5-C3AD76E0C67E}"/>
          </ac:picMkLst>
        </pc:picChg>
      </pc:sldChg>
      <pc:sldChg chg="new del">
        <pc:chgData name="THOMY Philippe" userId="9df777e5-71f9-47e3-9421-f7a221646164" providerId="ADAL" clId="{74328A50-2FE2-4E59-A4DB-C81ED0BEC6CC}" dt="2021-10-11T21:04:41.895" v="519" actId="47"/>
        <pc:sldMkLst>
          <pc:docMk/>
          <pc:sldMk cId="3857918646" sldId="614"/>
        </pc:sldMkLst>
      </pc:sldChg>
      <pc:sldChg chg="modSp add del mod">
        <pc:chgData name="THOMY Philippe" userId="9df777e5-71f9-47e3-9421-f7a221646164" providerId="ADAL" clId="{74328A50-2FE2-4E59-A4DB-C81ED0BEC6CC}" dt="2021-10-11T21:56:27.604" v="769" actId="2696"/>
        <pc:sldMkLst>
          <pc:docMk/>
          <pc:sldMk cId="513222247" sldId="615"/>
        </pc:sldMkLst>
        <pc:spChg chg="mod">
          <ac:chgData name="THOMY Philippe" userId="9df777e5-71f9-47e3-9421-f7a221646164" providerId="ADAL" clId="{74328A50-2FE2-4E59-A4DB-C81ED0BEC6CC}" dt="2021-10-11T21:55:38.393" v="768" actId="14100"/>
          <ac:spMkLst>
            <pc:docMk/>
            <pc:sldMk cId="513222247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3041145452" sldId="615"/>
        </pc:sldMkLst>
      </pc:sldChg>
      <pc:sldChg chg="add del">
        <pc:chgData name="THOMY Philippe" userId="9df777e5-71f9-47e3-9421-f7a221646164" providerId="ADAL" clId="{74328A50-2FE2-4E59-A4DB-C81ED0BEC6CC}" dt="2021-10-23T19:42:34.128" v="1178" actId="47"/>
        <pc:sldMkLst>
          <pc:docMk/>
          <pc:sldMk cId="2544520161" sldId="616"/>
        </pc:sldMkLst>
      </pc:sldChg>
      <pc:sldChg chg="addSp delSp modSp add mod">
        <pc:chgData name="THOMY Philippe" userId="9df777e5-71f9-47e3-9421-f7a221646164" providerId="ADAL" clId="{74328A50-2FE2-4E59-A4DB-C81ED0BEC6CC}" dt="2021-10-24T09:27:28.593" v="2198"/>
        <pc:sldMkLst>
          <pc:docMk/>
          <pc:sldMk cId="2850258344" sldId="617"/>
        </pc:sldMkLst>
        <pc:spChg chg="mod">
          <ac:chgData name="THOMY Philippe" userId="9df777e5-71f9-47e3-9421-f7a221646164" providerId="ADAL" clId="{74328A50-2FE2-4E59-A4DB-C81ED0BEC6CC}" dt="2021-10-23T19:42:48.514" v="1182" actId="6549"/>
          <ac:spMkLst>
            <pc:docMk/>
            <pc:sldMk cId="2850258344" sldId="617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20:17:42.637" v="1419" actId="14100"/>
          <ac:spMkLst>
            <pc:docMk/>
            <pc:sldMk cId="2850258344" sldId="617"/>
            <ac:spMk id="7" creationId="{344B37C3-2271-409A-B03E-75F7409D42B8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28" creationId="{1C1F7F99-CF9A-4B18-BB3C-5F4B8741C3EB}"/>
          </ac:spMkLst>
        </pc:spChg>
        <pc:spChg chg="del">
          <ac:chgData name="THOMY Philippe" userId="9df777e5-71f9-47e3-9421-f7a221646164" providerId="ADAL" clId="{74328A50-2FE2-4E59-A4DB-C81ED0BEC6CC}" dt="2021-10-23T19:43:09.052" v="1184" actId="478"/>
          <ac:spMkLst>
            <pc:docMk/>
            <pc:sldMk cId="2850258344" sldId="617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6:27.746" v="2170" actId="14100"/>
          <ac:spMkLst>
            <pc:docMk/>
            <pc:sldMk cId="2850258344" sldId="617"/>
            <ac:spMk id="75" creationId="{B7937599-0DEF-414A-B343-CDF6245C7C01}"/>
          </ac:spMkLst>
        </pc:spChg>
        <pc:spChg chg="add mod">
          <ac:chgData name="THOMY Philippe" userId="9df777e5-71f9-47e3-9421-f7a221646164" providerId="ADAL" clId="{74328A50-2FE2-4E59-A4DB-C81ED0BEC6CC}" dt="2021-10-24T09:27:28.593" v="2198"/>
          <ac:spMkLst>
            <pc:docMk/>
            <pc:sldMk cId="2850258344" sldId="617"/>
            <ac:spMk id="81" creationId="{8A33CAE3-B6B7-4A3B-8546-B7406988183C}"/>
          </ac:spMkLst>
        </pc:spChg>
        <pc:spChg chg="mod">
          <ac:chgData name="THOMY Philippe" userId="9df777e5-71f9-47e3-9421-f7a221646164" providerId="ADAL" clId="{74328A50-2FE2-4E59-A4DB-C81ED0BEC6CC}" dt="2021-10-23T20:17:46.521" v="1420" actId="14100"/>
          <ac:spMkLst>
            <pc:docMk/>
            <pc:sldMk cId="2850258344" sldId="617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19:43:53.014" v="1186" actId="478"/>
          <ac:grpSpMkLst>
            <pc:docMk/>
            <pc:sldMk cId="2850258344" sldId="617"/>
            <ac:grpSpMk id="3" creationId="{29F518F2-E43D-46B7-9CBC-409A7D18E657}"/>
          </ac:grpSpMkLst>
        </pc:grpChg>
        <pc:grpChg chg="mod">
          <ac:chgData name="THOMY Philippe" userId="9df777e5-71f9-47e3-9421-f7a221646164" providerId="ADAL" clId="{74328A50-2FE2-4E59-A4DB-C81ED0BEC6CC}" dt="2021-10-23T19:48:09.261" v="1314" actId="1038"/>
          <ac:grpSpMkLst>
            <pc:docMk/>
            <pc:sldMk cId="2850258344" sldId="617"/>
            <ac:grpSpMk id="8" creationId="{04788ED4-EFF7-4196-BB2E-1334523F1F2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27" creationId="{E665954A-1E4A-4663-9404-D98E051C92DF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76" creationId="{601C9921-8A9A-415C-850C-E2F39775166E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84" creationId="{45E30B23-DA2D-4816-B9A0-75EE35FC224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91" creationId="{051EB902-EA57-4F09-8756-533EB33776AF}"/>
          </ac:grpSpMkLst>
        </pc:grp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6" creationId="{35D90AD3-886C-4F7D-A56C-7750CF09874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8" creationId="{A2FECCB0-38EF-420B-A65E-8346E53FD633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0" creationId="{1A2D156D-9896-4258-9BD6-1C817CC7B8F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2" creationId="{650D3B65-234F-4A97-ACD6-2FC47CDE8F2D}"/>
          </ac:picMkLst>
        </pc:pic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11" creationId="{DD3BDB24-C252-4AE8-ABD8-37EA35AF1E6F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78" creationId="{59B5EA56-5C26-40CF-BC40-47A83FE598F7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86" creationId="{EFA55DB8-1814-4B79-9EB2-39A2C83DA765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93" creationId="{CFEDE945-81E6-4130-B4D3-DDF2D3BD41EA}"/>
          </ac:cxnSpMkLst>
        </pc:cxnChg>
      </pc:sldChg>
      <pc:sldChg chg="addSp delSp modSp add mod">
        <pc:chgData name="THOMY Philippe" userId="9df777e5-71f9-47e3-9421-f7a221646164" providerId="ADAL" clId="{74328A50-2FE2-4E59-A4DB-C81ED0BEC6CC}" dt="2021-10-24T09:28:41.114" v="2238"/>
        <pc:sldMkLst>
          <pc:docMk/>
          <pc:sldMk cId="629475645" sldId="618"/>
        </pc:sldMkLst>
        <pc:spChg chg="mod">
          <ac:chgData name="THOMY Philippe" userId="9df777e5-71f9-47e3-9421-f7a221646164" providerId="ADAL" clId="{74328A50-2FE2-4E59-A4DB-C81ED0BEC6CC}" dt="2021-10-23T20:55:21.359" v="1682" actId="6549"/>
          <ac:spMkLst>
            <pc:docMk/>
            <pc:sldMk cId="629475645" sldId="618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28" creationId="{1C1F7F99-CF9A-4B18-BB3C-5F4B8741C3EB}"/>
          </ac:spMkLst>
        </pc:spChg>
        <pc:spChg chg="mod">
          <ac:chgData name="THOMY Philippe" userId="9df777e5-71f9-47e3-9421-f7a221646164" providerId="ADAL" clId="{74328A50-2FE2-4E59-A4DB-C81ED0BEC6CC}" dt="2021-10-24T09:15:58.470" v="2138" actId="20577"/>
          <ac:spMkLst>
            <pc:docMk/>
            <pc:sldMk cId="629475645" sldId="618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4:08.456" v="2162" actId="20577"/>
          <ac:spMkLst>
            <pc:docMk/>
            <pc:sldMk cId="629475645" sldId="618"/>
            <ac:spMk id="75" creationId="{8032559E-4BFA-41AE-98E4-9AD07FE649E0}"/>
          </ac:spMkLst>
        </pc:spChg>
        <pc:spChg chg="add mod">
          <ac:chgData name="THOMY Philippe" userId="9df777e5-71f9-47e3-9421-f7a221646164" providerId="ADAL" clId="{74328A50-2FE2-4E59-A4DB-C81ED0BEC6CC}" dt="2021-10-24T09:28:41.114" v="2238"/>
          <ac:spMkLst>
            <pc:docMk/>
            <pc:sldMk cId="629475645" sldId="618"/>
            <ac:spMk id="81" creationId="{2FE187A9-1272-4B96-B9DE-38FB827AC87C}"/>
          </ac:spMkLst>
        </pc:spChg>
        <pc:spChg chg="mod">
          <ac:chgData name="THOMY Philippe" userId="9df777e5-71f9-47e3-9421-f7a221646164" providerId="ADAL" clId="{74328A50-2FE2-4E59-A4DB-C81ED0BEC6CC}" dt="2021-10-23T20:55:43.323" v="1685" actId="14100"/>
          <ac:spMkLst>
            <pc:docMk/>
            <pc:sldMk cId="629475645" sldId="618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20:55:30.926" v="1683" actId="478"/>
          <ac:grpSpMkLst>
            <pc:docMk/>
            <pc:sldMk cId="629475645" sldId="618"/>
            <ac:grpSpMk id="3" creationId="{29F518F2-E43D-46B7-9CBC-409A7D18E657}"/>
          </ac:grpSpMkLst>
        </pc:grpChg>
        <pc:grpChg chg="del">
          <ac:chgData name="THOMY Philippe" userId="9df777e5-71f9-47e3-9421-f7a221646164" providerId="ADAL" clId="{74328A50-2FE2-4E59-A4DB-C81ED0BEC6CC}" dt="2021-10-23T20:55:37.324" v="1684" actId="478"/>
          <ac:grpSpMkLst>
            <pc:docMk/>
            <pc:sldMk cId="629475645" sldId="618"/>
            <ac:grpSpMk id="8" creationId="{04788ED4-EFF7-4196-BB2E-1334523F1F26}"/>
          </ac:grpSpMkLst>
        </pc:grpChg>
      </pc:sldChg>
      <pc:sldChg chg="addSp delSp modSp new mod">
        <pc:chgData name="THOMY Philippe" userId="9df777e5-71f9-47e3-9421-f7a221646164" providerId="ADAL" clId="{74328A50-2FE2-4E59-A4DB-C81ED0BEC6CC}" dt="2021-10-29T22:30:15.881" v="2695" actId="478"/>
        <pc:sldMkLst>
          <pc:docMk/>
          <pc:sldMk cId="1576499280" sldId="619"/>
        </pc:sldMkLst>
        <pc:spChg chg="mod">
          <ac:chgData name="THOMY Philippe" userId="9df777e5-71f9-47e3-9421-f7a221646164" providerId="ADAL" clId="{74328A50-2FE2-4E59-A4DB-C81ED0BEC6CC}" dt="2021-10-29T21:53:42.099" v="2258" actId="14100"/>
          <ac:spMkLst>
            <pc:docMk/>
            <pc:sldMk cId="1576499280" sldId="619"/>
            <ac:spMk id="2" creationId="{C33B9E61-5051-4615-A2AD-DED449259E0F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3" creationId="{76284742-DA22-44E9-A048-6ACCA75C5CF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5" creationId="{37659647-D200-40DF-9015-41960F24BEBD}"/>
          </ac:spMkLst>
        </pc:spChg>
        <pc:spChg chg="add del mod">
          <ac:chgData name="THOMY Philippe" userId="9df777e5-71f9-47e3-9421-f7a221646164" providerId="ADAL" clId="{74328A50-2FE2-4E59-A4DB-C81ED0BEC6CC}" dt="2021-10-29T22:30:15.881" v="2695" actId="478"/>
          <ac:spMkLst>
            <pc:docMk/>
            <pc:sldMk cId="1576499280" sldId="619"/>
            <ac:spMk id="6" creationId="{6C166EA0-F799-4AF2-880A-7AA4107D1D0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7" creationId="{A8A4C0D3-6FF0-4133-97F8-7634BFBB3E9B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8" creationId="{9ACE7C8A-0190-404E-AAFA-0EC03933EA60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0" creationId="{7DE305CB-654F-4F77-A76C-90BCA0C4A6D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1" creationId="{23C3F32D-AC4E-4B48-B63C-F71A7CD55D1C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2" creationId="{3CFA29F6-6529-4E36-8D12-492426C1BB9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3" creationId="{FD4D9F8D-A035-4504-A647-B7E1582A7F8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5" creationId="{D48808CC-F0DB-4ABB-9E37-798D02D9150A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6" creationId="{3D410BD1-C49A-4D1D-98C4-E2AB5D81FA9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7" creationId="{CCA6F488-140B-470A-B103-3B702CB1F2EE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8" creationId="{B204928C-5342-4C2D-8D5E-6B8973A025D3}"/>
          </ac:spMkLst>
        </pc:spChg>
        <pc:spChg chg="add mod">
          <ac:chgData name="THOMY Philippe" userId="9df777e5-71f9-47e3-9421-f7a221646164" providerId="ADAL" clId="{74328A50-2FE2-4E59-A4DB-C81ED0BEC6CC}" dt="2021-10-29T22:17:37.887" v="2478" actId="1035"/>
          <ac:spMkLst>
            <pc:docMk/>
            <pc:sldMk cId="1576499280" sldId="619"/>
            <ac:spMk id="19" creationId="{F7249B68-DAA4-4A06-B860-A33423E71810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0" creationId="{0F1940BE-CD3F-468C-8809-7DB8A641F98D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1" creationId="{9D18A914-EA26-447D-BF6B-C7B8E091EC2E}"/>
          </ac:spMkLst>
        </pc:spChg>
        <pc:spChg chg="add mod">
          <ac:chgData name="THOMY Philippe" userId="9df777e5-71f9-47e3-9421-f7a221646164" providerId="ADAL" clId="{74328A50-2FE2-4E59-A4DB-C81ED0BEC6CC}" dt="2021-10-29T22:22:42.480" v="2558" actId="207"/>
          <ac:spMkLst>
            <pc:docMk/>
            <pc:sldMk cId="1576499280" sldId="619"/>
            <ac:spMk id="22" creationId="{E59551E5-281B-4E21-A347-F5D99B62B173}"/>
          </ac:spMkLst>
        </pc:spChg>
        <pc:spChg chg="add mod">
          <ac:chgData name="THOMY Philippe" userId="9df777e5-71f9-47e3-9421-f7a221646164" providerId="ADAL" clId="{74328A50-2FE2-4E59-A4DB-C81ED0BEC6CC}" dt="2021-10-29T22:21:30.736" v="2555" actId="20577"/>
          <ac:spMkLst>
            <pc:docMk/>
            <pc:sldMk cId="1576499280" sldId="619"/>
            <ac:spMk id="23" creationId="{DECEBB7B-7165-4B03-ABFE-08BC7DD76383}"/>
          </ac:spMkLst>
        </pc:spChg>
        <pc:spChg chg="add mod">
          <ac:chgData name="THOMY Philippe" userId="9df777e5-71f9-47e3-9421-f7a221646164" providerId="ADAL" clId="{74328A50-2FE2-4E59-A4DB-C81ED0BEC6CC}" dt="2021-10-29T22:29:30.715" v="2693" actId="20577"/>
          <ac:spMkLst>
            <pc:docMk/>
            <pc:sldMk cId="1576499280" sldId="619"/>
            <ac:spMk id="24" creationId="{6106662D-C0A2-4892-BA29-62A2886EEA39}"/>
          </ac:spMkLst>
        </pc:spChg>
        <pc:spChg chg="add mod">
          <ac:chgData name="THOMY Philippe" userId="9df777e5-71f9-47e3-9421-f7a221646164" providerId="ADAL" clId="{74328A50-2FE2-4E59-A4DB-C81ED0BEC6CC}" dt="2021-10-29T22:24:08.753" v="2618" actId="20577"/>
          <ac:spMkLst>
            <pc:docMk/>
            <pc:sldMk cId="1576499280" sldId="619"/>
            <ac:spMk id="28" creationId="{0C3EF988-D991-4AC1-9B06-AAC446697FA2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29" creationId="{BBAC85EC-42F4-4556-A659-43E9ED24EF4C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30" creationId="{4E0232E0-F9F1-42CD-8C68-75195E53F3A6}"/>
          </ac:spMkLst>
        </pc:spChg>
        <pc:spChg chg="add mod">
          <ac:chgData name="THOMY Philippe" userId="9df777e5-71f9-47e3-9421-f7a221646164" providerId="ADAL" clId="{74328A50-2FE2-4E59-A4DB-C81ED0BEC6CC}" dt="2021-10-29T22:25:16.542" v="2644" actId="207"/>
          <ac:spMkLst>
            <pc:docMk/>
            <pc:sldMk cId="1576499280" sldId="619"/>
            <ac:spMk id="31" creationId="{AC19251B-00CF-4F47-B966-DD439B30A5BD}"/>
          </ac:spMkLst>
        </pc:spChg>
        <pc:spChg chg="add del mod">
          <ac:chgData name="THOMY Philippe" userId="9df777e5-71f9-47e3-9421-f7a221646164" providerId="ADAL" clId="{74328A50-2FE2-4E59-A4DB-C81ED0BEC6CC}" dt="2021-10-29T22:24:30.746" v="2629" actId="478"/>
          <ac:spMkLst>
            <pc:docMk/>
            <pc:sldMk cId="1576499280" sldId="619"/>
            <ac:spMk id="32" creationId="{16EE915A-A69F-49D9-9182-C5F72097606D}"/>
          </ac:spMkLst>
        </pc:spChg>
        <pc:spChg chg="add mod">
          <ac:chgData name="THOMY Philippe" userId="9df777e5-71f9-47e3-9421-f7a221646164" providerId="ADAL" clId="{74328A50-2FE2-4E59-A4DB-C81ED0BEC6CC}" dt="2021-10-29T22:23:51.140" v="2605" actId="20577"/>
          <ac:spMkLst>
            <pc:docMk/>
            <pc:sldMk cId="1576499280" sldId="619"/>
            <ac:spMk id="33" creationId="{FCE469D7-E24F-4047-BEC7-6A06974BBC0B}"/>
          </ac:spMkLst>
        </pc:spChg>
        <pc:spChg chg="add mod">
          <ac:chgData name="THOMY Philippe" userId="9df777e5-71f9-47e3-9421-f7a221646164" providerId="ADAL" clId="{74328A50-2FE2-4E59-A4DB-C81ED0BEC6CC}" dt="2021-10-29T22:29:49.805" v="2694" actId="404"/>
          <ac:spMkLst>
            <pc:docMk/>
            <pc:sldMk cId="1576499280" sldId="619"/>
            <ac:spMk id="44" creationId="{4ADC3EE7-22F0-4A7E-B9CD-5E3E91079FCE}"/>
          </ac:spMkLst>
        </pc:sp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4" creationId="{A1E6C014-25B7-4669-A4F9-29CFC7BBF7F3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9" creationId="{53417598-F7A3-49C9-B79D-DEE84DF14FDB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14" creationId="{8D122132-4C31-4A1F-85C7-1DE338E46191}"/>
          </ac:picMkLst>
        </pc:picChg>
        <pc:cxnChg chg="add">
          <ac:chgData name="THOMY Philippe" userId="9df777e5-71f9-47e3-9421-f7a221646164" providerId="ADAL" clId="{74328A50-2FE2-4E59-A4DB-C81ED0BEC6CC}" dt="2021-10-29T22:22:03.551" v="2556" actId="11529"/>
          <ac:cxnSpMkLst>
            <pc:docMk/>
            <pc:sldMk cId="1576499280" sldId="619"/>
            <ac:cxnSpMk id="26" creationId="{1F7347F0-E44A-424E-A78B-8E02C608ED51}"/>
          </ac:cxnSpMkLst>
        </pc:cxnChg>
        <pc:cxnChg chg="add mod">
          <ac:chgData name="THOMY Philippe" userId="9df777e5-71f9-47e3-9421-f7a221646164" providerId="ADAL" clId="{74328A50-2FE2-4E59-A4DB-C81ED0BEC6CC}" dt="2021-10-29T22:23:07.597" v="2560" actId="1076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0" creationId="{89CA1359-8AF8-4EAE-94F7-4B68D549C57A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2" creationId="{B342F4A1-0B1A-4C90-9A70-7159B008D017}"/>
          </ac:cxnSpMkLst>
        </pc:cxnChg>
      </pc:sldChg>
      <pc:sldMasterChg chg="delSldLayout modSldLayout">
        <pc:chgData name="THOMY Philippe" userId="9df777e5-71f9-47e3-9421-f7a221646164" providerId="ADAL" clId="{74328A50-2FE2-4E59-A4DB-C81ED0BEC6CC}" dt="2021-10-11T22:05:39.231" v="88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74328A50-2FE2-4E59-A4DB-C81ED0BEC6CC}" dt="2021-10-11T20:27:16.200" v="41" actId="47"/>
          <pc:sldLayoutMkLst>
            <pc:docMk/>
            <pc:sldMasterMk cId="0" sldId="2147483648"/>
            <pc:sldLayoutMk cId="3366172711" sldId="2147483665"/>
          </pc:sldLayoutMkLst>
        </pc:sldLayoutChg>
        <pc:sldLayoutChg chg="del">
          <pc:chgData name="THOMY Philippe" userId="9df777e5-71f9-47e3-9421-f7a221646164" providerId="ADAL" clId="{74328A50-2FE2-4E59-A4DB-C81ED0BEC6CC}" dt="2021-10-11T20:27:25.437" v="42" actId="47"/>
          <pc:sldLayoutMkLst>
            <pc:docMk/>
            <pc:sldMasterMk cId="0" sldId="2147483648"/>
            <pc:sldLayoutMk cId="658180741" sldId="2147483670"/>
          </pc:sldLayoutMkLst>
        </pc:sldLayoutChg>
        <pc:sldLayoutChg chg="del">
          <pc:chgData name="THOMY Philippe" userId="9df777e5-71f9-47e3-9421-f7a221646164" providerId="ADAL" clId="{74328A50-2FE2-4E59-A4DB-C81ED0BEC6CC}" dt="2021-10-11T20:27:26.088" v="43" actId="47"/>
          <pc:sldLayoutMkLst>
            <pc:docMk/>
            <pc:sldMasterMk cId="0" sldId="2147483648"/>
            <pc:sldLayoutMk cId="1886161604" sldId="2147483671"/>
          </pc:sldLayoutMkLst>
        </pc:sldLayoutChg>
        <pc:sldLayoutChg chg="del">
          <pc:chgData name="THOMY Philippe" userId="9df777e5-71f9-47e3-9421-f7a221646164" providerId="ADAL" clId="{74328A50-2FE2-4E59-A4DB-C81ED0BEC6CC}" dt="2021-10-11T20:27:26.824" v="44" actId="47"/>
          <pc:sldLayoutMkLst>
            <pc:docMk/>
            <pc:sldMasterMk cId="0" sldId="2147483648"/>
            <pc:sldLayoutMk cId="2645464982" sldId="2147483672"/>
          </pc:sldLayoutMkLst>
        </pc:sldLayoutChg>
        <pc:sldLayoutChg chg="del">
          <pc:chgData name="THOMY Philippe" userId="9df777e5-71f9-47e3-9421-f7a221646164" providerId="ADAL" clId="{74328A50-2FE2-4E59-A4DB-C81ED0BEC6CC}" dt="2021-10-11T20:27:49.791" v="45" actId="47"/>
          <pc:sldLayoutMkLst>
            <pc:docMk/>
            <pc:sldMasterMk cId="0" sldId="2147483648"/>
            <pc:sldLayoutMk cId="4250971660" sldId="2147483678"/>
          </pc:sldLayoutMkLst>
        </pc:sldLayoutChg>
        <pc:sldLayoutChg chg="del">
          <pc:chgData name="THOMY Philippe" userId="9df777e5-71f9-47e3-9421-f7a221646164" providerId="ADAL" clId="{74328A50-2FE2-4E59-A4DB-C81ED0BEC6CC}" dt="2021-10-11T20:27:51.216" v="46" actId="47"/>
          <pc:sldLayoutMkLst>
            <pc:docMk/>
            <pc:sldMasterMk cId="0" sldId="2147483648"/>
            <pc:sldLayoutMk cId="3939865440" sldId="2147483679"/>
          </pc:sldLayoutMkLst>
        </pc:sldLayoutChg>
        <pc:sldLayoutChg chg="del">
          <pc:chgData name="THOMY Philippe" userId="9df777e5-71f9-47e3-9421-f7a221646164" providerId="ADAL" clId="{74328A50-2FE2-4E59-A4DB-C81ED0BEC6CC}" dt="2021-10-11T20:27:51.980" v="47" actId="47"/>
          <pc:sldLayoutMkLst>
            <pc:docMk/>
            <pc:sldMasterMk cId="0" sldId="2147483648"/>
            <pc:sldLayoutMk cId="1198939043" sldId="2147483680"/>
          </pc:sldLayoutMkLst>
        </pc:sldLayoutChg>
        <pc:sldLayoutChg chg="del">
          <pc:chgData name="THOMY Philippe" userId="9df777e5-71f9-47e3-9421-f7a221646164" providerId="ADAL" clId="{74328A50-2FE2-4E59-A4DB-C81ED0BEC6CC}" dt="2021-10-11T20:27:54.540" v="48" actId="47"/>
          <pc:sldLayoutMkLst>
            <pc:docMk/>
            <pc:sldMasterMk cId="0" sldId="2147483648"/>
            <pc:sldLayoutMk cId="3151034061" sldId="2147483681"/>
          </pc:sldLayoutMkLst>
        </pc:sldLayoutChg>
        <pc:sldLayoutChg chg="del">
          <pc:chgData name="THOMY Philippe" userId="9df777e5-71f9-47e3-9421-f7a221646164" providerId="ADAL" clId="{74328A50-2FE2-4E59-A4DB-C81ED0BEC6CC}" dt="2021-10-11T20:27:55.342" v="49" actId="47"/>
          <pc:sldLayoutMkLst>
            <pc:docMk/>
            <pc:sldMasterMk cId="0" sldId="2147483648"/>
            <pc:sldLayoutMk cId="4213479523" sldId="2147483682"/>
          </pc:sldLayoutMkLst>
        </pc:sldLayoutChg>
        <pc:sldLayoutChg chg="del">
          <pc:chgData name="THOMY Philippe" userId="9df777e5-71f9-47e3-9421-f7a221646164" providerId="ADAL" clId="{74328A50-2FE2-4E59-A4DB-C81ED0BEC6CC}" dt="2021-10-11T22:05:39.231" v="886" actId="2696"/>
          <pc:sldLayoutMkLst>
            <pc:docMk/>
            <pc:sldMasterMk cId="0" sldId="2147483648"/>
            <pc:sldLayoutMk cId="1019733048" sldId="2147483688"/>
          </pc:sldLayoutMkLst>
        </pc:sldLayoutChg>
        <pc:sldLayoutChg chg="del">
          <pc:chgData name="THOMY Philippe" userId="9df777e5-71f9-47e3-9421-f7a221646164" providerId="ADAL" clId="{74328A50-2FE2-4E59-A4DB-C81ED0BEC6CC}" dt="2021-10-11T22:04:28.734" v="884" actId="2696"/>
          <pc:sldLayoutMkLst>
            <pc:docMk/>
            <pc:sldMasterMk cId="0" sldId="2147483648"/>
            <pc:sldLayoutMk cId="1939377808" sldId="2147483690"/>
          </pc:sldLayoutMkLst>
        </pc:sldLayoutChg>
        <pc:sldLayoutChg chg="del">
          <pc:chgData name="THOMY Philippe" userId="9df777e5-71f9-47e3-9421-f7a221646164" providerId="ADAL" clId="{74328A50-2FE2-4E59-A4DB-C81ED0BEC6CC}" dt="2021-10-11T21:03:49.811" v="496" actId="47"/>
          <pc:sldLayoutMkLst>
            <pc:docMk/>
            <pc:sldMasterMk cId="0" sldId="2147483648"/>
            <pc:sldLayoutMk cId="4270859533" sldId="2147483691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752895406" sldId="2147483696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3692385136" sldId="2147483697"/>
          </pc:sldLayoutMkLst>
        </pc:sldLayoutChg>
        <pc:sldLayoutChg chg="del">
          <pc:chgData name="THOMY Philippe" userId="9df777e5-71f9-47e3-9421-f7a221646164" providerId="ADAL" clId="{74328A50-2FE2-4E59-A4DB-C81ED0BEC6CC}" dt="2021-10-11T21:50:15.725" v="684" actId="47"/>
          <pc:sldLayoutMkLst>
            <pc:docMk/>
            <pc:sldMasterMk cId="0" sldId="2147483648"/>
            <pc:sldLayoutMk cId="589739962" sldId="2147483707"/>
          </pc:sldLayoutMkLst>
        </pc:sldLayoutChg>
        <pc:sldLayoutChg chg="del">
          <pc:chgData name="THOMY Philippe" userId="9df777e5-71f9-47e3-9421-f7a221646164" providerId="ADAL" clId="{74328A50-2FE2-4E59-A4DB-C81ED0BEC6CC}" dt="2021-10-11T21:52:59.667" v="726" actId="47"/>
          <pc:sldLayoutMkLst>
            <pc:docMk/>
            <pc:sldMasterMk cId="0" sldId="2147483648"/>
            <pc:sldLayoutMk cId="2260194872" sldId="2147483712"/>
          </pc:sldLayoutMkLst>
        </pc:sldLayoutChg>
        <pc:sldLayoutChg chg="del">
          <pc:chgData name="THOMY Philippe" userId="9df777e5-71f9-47e3-9421-f7a221646164" providerId="ADAL" clId="{74328A50-2FE2-4E59-A4DB-C81ED0BEC6CC}" dt="2021-10-11T21:56:27.604" v="769" actId="2696"/>
          <pc:sldLayoutMkLst>
            <pc:docMk/>
            <pc:sldMasterMk cId="0" sldId="2147483648"/>
            <pc:sldLayoutMk cId="2246049117" sldId="2147483714"/>
          </pc:sldLayoutMkLst>
        </pc:sldLayoutChg>
        <pc:sldLayoutChg chg="delSp mod">
          <pc:chgData name="THOMY Philippe" userId="9df777e5-71f9-47e3-9421-f7a221646164" providerId="ADAL" clId="{74328A50-2FE2-4E59-A4DB-C81ED0BEC6CC}" dt="2021-10-11T21:58:13.336" v="795" actId="478"/>
          <pc:sldLayoutMkLst>
            <pc:docMk/>
            <pc:sldMasterMk cId="0" sldId="2147483648"/>
            <pc:sldLayoutMk cId="3068746997" sldId="2147483714"/>
          </pc:sldLayoutMkLst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6" creationId="{00000000-0000-0000-0000-000000000000}"/>
            </ac:spMkLst>
          </pc:spChg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12" creationId="{00000000-0000-0000-0000-000000000000}"/>
            </ac:spMkLst>
          </pc:spChg>
          <pc:grpChg chg="del">
            <ac:chgData name="THOMY Philippe" userId="9df777e5-71f9-47e3-9421-f7a221646164" providerId="ADAL" clId="{74328A50-2FE2-4E59-A4DB-C81ED0BEC6CC}" dt="2021-10-11T21:58:13.336" v="795" actId="478"/>
            <ac:grpSpMkLst>
              <pc:docMk/>
              <pc:sldMasterMk cId="0" sldId="2147483648"/>
              <pc:sldLayoutMk cId="3068746997" sldId="2147483714"/>
              <ac:grpSpMk id="7" creationId="{00000000-0000-0000-0000-000000000000}"/>
            </ac:grpSpMkLst>
          </pc:grpChg>
        </pc:sldLayoutChg>
      </pc:sldMasterChg>
    </pc:docChg>
  </pc:docChgLst>
  <pc:docChgLst>
    <pc:chgData name="THOMY Philippe" userId="9df777e5-71f9-47e3-9421-f7a221646164" providerId="ADAL" clId="{AE08D026-CAD6-4A30-8B8F-F394AA429DA5}"/>
    <pc:docChg chg="undo custSel addSld delSld modSld sldOrd">
      <pc:chgData name="THOMY Philippe" userId="9df777e5-71f9-47e3-9421-f7a221646164" providerId="ADAL" clId="{AE08D026-CAD6-4A30-8B8F-F394AA429DA5}" dt="2021-12-17T22:45:55.412" v="5108" actId="20577"/>
      <pc:docMkLst>
        <pc:docMk/>
      </pc:docMkLst>
      <pc:sldChg chg="modSp mod ord">
        <pc:chgData name="THOMY Philippe" userId="9df777e5-71f9-47e3-9421-f7a221646164" providerId="ADAL" clId="{AE08D026-CAD6-4A30-8B8F-F394AA429DA5}" dt="2021-12-16T15:06:27.130" v="4396"/>
        <pc:sldMkLst>
          <pc:docMk/>
          <pc:sldMk cId="877554470" sldId="552"/>
        </pc:sldMkLst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4" creationId="{1FF03243-18D2-4709-845D-AE26E268731C}"/>
          </ac:spMkLst>
        </pc:spChg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7" creationId="{BA911298-26E8-4382-8C12-B95408A19A76}"/>
          </ac:spMkLst>
        </pc:spChg>
        <pc:spChg chg="mod">
          <ac:chgData name="THOMY Philippe" userId="9df777e5-71f9-47e3-9421-f7a221646164" providerId="ADAL" clId="{AE08D026-CAD6-4A30-8B8F-F394AA429DA5}" dt="2021-12-16T15:05:35.771" v="4394" actId="1076"/>
          <ac:spMkLst>
            <pc:docMk/>
            <pc:sldMk cId="877554470" sldId="552"/>
            <ac:spMk id="30" creationId="{C6BCCC08-487D-4D0A-A07B-62DF8B1DADC7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4" creationId="{F59CBA5D-C26D-4668-8FF0-9F09EEF8FD2C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7" creationId="{94730A03-8683-4468-9529-3E1C7CA71915}"/>
          </ac:spMkLst>
        </pc:spChg>
        <pc:picChg chg="mod">
          <ac:chgData name="THOMY Philippe" userId="9df777e5-71f9-47e3-9421-f7a221646164" providerId="ADAL" clId="{AE08D026-CAD6-4A30-8B8F-F394AA429DA5}" dt="2021-12-15T16:44:43.672" v="2882" actId="1076"/>
          <ac:picMkLst>
            <pc:docMk/>
            <pc:sldMk cId="877554470" sldId="552"/>
            <ac:picMk id="43" creationId="{4CB5F15F-E521-4171-9FA0-974BE0C80F1A}"/>
          </ac:picMkLst>
        </pc:picChg>
        <pc:picChg chg="mod">
          <ac:chgData name="THOMY Philippe" userId="9df777e5-71f9-47e3-9421-f7a221646164" providerId="ADAL" clId="{AE08D026-CAD6-4A30-8B8F-F394AA429DA5}" dt="2021-12-15T16:45:54.830" v="2887" actId="1076"/>
          <ac:picMkLst>
            <pc:docMk/>
            <pc:sldMk cId="877554470" sldId="552"/>
            <ac:picMk id="160" creationId="{B7466F8E-B3A0-4BDA-A770-B8A1E9EA11EF}"/>
          </ac:picMkLst>
        </pc:picChg>
      </pc:sldChg>
      <pc:sldChg chg="ord">
        <pc:chgData name="THOMY Philippe" userId="9df777e5-71f9-47e3-9421-f7a221646164" providerId="ADAL" clId="{AE08D026-CAD6-4A30-8B8F-F394AA429DA5}" dt="2021-12-16T15:06:27.130" v="4396"/>
        <pc:sldMkLst>
          <pc:docMk/>
          <pc:sldMk cId="1730856870" sldId="556"/>
        </pc:sldMkLst>
      </pc:sldChg>
      <pc:sldChg chg="modSp mod">
        <pc:chgData name="THOMY Philippe" userId="9df777e5-71f9-47e3-9421-f7a221646164" providerId="ADAL" clId="{AE08D026-CAD6-4A30-8B8F-F394AA429DA5}" dt="2021-12-16T16:19:30.072" v="4455" actId="20577"/>
        <pc:sldMkLst>
          <pc:docMk/>
          <pc:sldMk cId="2151407543" sldId="559"/>
        </pc:sldMkLst>
        <pc:spChg chg="mod">
          <ac:chgData name="THOMY Philippe" userId="9df777e5-71f9-47e3-9421-f7a221646164" providerId="ADAL" clId="{AE08D026-CAD6-4A30-8B8F-F394AA429DA5}" dt="2021-12-16T16:19:30.072" v="4455" actId="20577"/>
          <ac:spMkLst>
            <pc:docMk/>
            <pc:sldMk cId="2151407543" sldId="559"/>
            <ac:spMk id="13" creationId="{423A7093-E76B-4D29-A59E-5FB662695568}"/>
          </ac:spMkLst>
        </pc:spChg>
      </pc:sldChg>
      <pc:sldChg chg="addSp delSp modSp mod">
        <pc:chgData name="THOMY Philippe" userId="9df777e5-71f9-47e3-9421-f7a221646164" providerId="ADAL" clId="{AE08D026-CAD6-4A30-8B8F-F394AA429DA5}" dt="2021-12-16T15:02:59.901" v="4372" actId="478"/>
        <pc:sldMkLst>
          <pc:docMk/>
          <pc:sldMk cId="50194052" sldId="567"/>
        </pc:sldMkLst>
        <pc:spChg chg="add mod">
          <ac:chgData name="THOMY Philippe" userId="9df777e5-71f9-47e3-9421-f7a221646164" providerId="ADAL" clId="{AE08D026-CAD6-4A30-8B8F-F394AA429DA5}" dt="2021-12-16T15:02:37.521" v="4367" actId="1076"/>
          <ac:spMkLst>
            <pc:docMk/>
            <pc:sldMk cId="50194052" sldId="567"/>
            <ac:spMk id="3" creationId="{0A46C1AD-715E-482D-8408-F8424F717EB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9" creationId="{80275E41-435F-47B2-BD58-1392AC84588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0" creationId="{220E7F89-24FD-49B6-9687-5A57886A117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1" creationId="{B557088B-27E7-46AF-8AB7-3F488F377FB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9" creationId="{A080DBE6-B757-4929-A767-1A2FD5D116CF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0" creationId="{C39F9470-5CDB-4914-AF9B-C53DC4486CC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1" creationId="{355ABACF-5F61-44E6-B46C-70159FF9A85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3" creationId="{322617FD-120D-4342-BA87-29C311B6C24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4" creationId="{8B670B76-79A8-4BC0-9620-75096E4E81E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1" creationId="{276151C9-BA8D-4FE4-93C9-3DF039EC4EA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2" creationId="{B1DAC5D3-8539-4BE4-85D4-5570E537B92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1" creationId="{A35B1522-99CC-4FED-84D5-136EE0937D0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5:01:03.565" v="4342" actId="1076"/>
          <ac:spMkLst>
            <pc:docMk/>
            <pc:sldMk cId="50194052" sldId="567"/>
            <ac:spMk id="56" creationId="{7EDF9E36-EAEC-4442-9B64-C9D909D80CA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0" creationId="{CD9305BF-CB5A-43A6-8F20-AE97AAC1FF0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2" creationId="{CBC8DA20-1DF6-4D79-A11F-5E88733A867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4" creationId="{1B61FF3B-AF0E-4FEF-8729-910E6E43E65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5" creationId="{F9D94B84-ADE7-453E-9F3D-1C23EC6F813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6" creationId="{C51CB683-DE56-4957-8EEB-BCD6DA54AA1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9" creationId="{5F0EBFE2-53F8-4672-8FF3-299F3346474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1" creationId="{F5278D6F-2574-4F78-9DB1-B32359E91B2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2" creationId="{E2DC4664-4238-4621-88C8-07462A68D11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3" creationId="{11CC6137-A1B9-4C8D-8278-DFCA86EFCA4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4" creationId="{02E08B45-26F2-428E-8D73-AE8F910DB8A6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5" creationId="{D88D53F7-B588-4330-9794-2ECCA6701116}"/>
          </ac:spMkLst>
        </pc:spChg>
        <pc:spChg chg="mod">
          <ac:chgData name="THOMY Philippe" userId="9df777e5-71f9-47e3-9421-f7a221646164" providerId="ADAL" clId="{AE08D026-CAD6-4A30-8B8F-F394AA429DA5}" dt="2021-12-16T15:02:55.707" v="4370" actId="1076"/>
          <ac:spMkLst>
            <pc:docMk/>
            <pc:sldMk cId="50194052" sldId="567"/>
            <ac:spMk id="76" creationId="{66985990-3F5C-456B-A483-C5BBA6564B3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7" creationId="{01EA9A47-AE2C-4639-9AD6-11BA01B4D06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8" creationId="{8B7BCB3A-5DF7-4E27-B4D3-839F2E66CA0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9" creationId="{553F5D01-A5E1-4988-9EF3-6F8E6999467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0" creationId="{A8C8BBA8-AC91-4AB9-968D-71CE53A810DF}"/>
          </ac:spMkLst>
        </pc:spChg>
        <pc:spChg chg="add del mod">
          <ac:chgData name="THOMY Philippe" userId="9df777e5-71f9-47e3-9421-f7a221646164" providerId="ADAL" clId="{AE08D026-CAD6-4A30-8B8F-F394AA429DA5}" dt="2021-12-16T15:02:59.901" v="4372" actId="478"/>
          <ac:spMkLst>
            <pc:docMk/>
            <pc:sldMk cId="50194052" sldId="567"/>
            <ac:spMk id="81" creationId="{9542FC05-A991-4DCB-A2CA-CF6779ED543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3" creationId="{B2DE3404-B4A0-4987-BCCD-C1F4F1DB1414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5" creationId="{2B4A94CE-96A0-4798-8418-579688D63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6" creationId="{CAB9DC3B-178F-4EAE-960E-77DDBE81E7F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7" creationId="{ECB497CF-490D-45EB-AF69-9CCB95B584F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8" creationId="{50C80690-4FEE-4F3D-AE7F-FBBE967BA5F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9" creationId="{2FD25EF8-3D92-42E1-A0C2-63F14302335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5" creationId="{B76086A0-3E04-4ADD-B15F-E83A8374A30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9" creationId="{E90C63E8-A0A7-4E43-A9C5-254E1FF68E0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0" creationId="{AD2B3198-AE53-4538-8F63-B076F9E178C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1" creationId="{346C7727-0128-4811-86C8-7CCE49528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2" creationId="{1B1B7B4A-4A51-4A3E-9737-B93525CB5F31}"/>
          </ac:spMkLst>
        </pc:s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43" creationId="{00D2939C-2980-4DFB-BE17-875F925F28DC}"/>
          </ac:grpSpMkLst>
        </pc:gr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91" creationId="{7D4A2681-F31E-48EE-A80B-A102A7980667}"/>
          </ac:grpSpMkLst>
        </pc:grp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4" creationId="{07456D69-EA04-4A50-91A9-D006325B52A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6" creationId="{6B4F5836-3C02-4F9B-A3A4-FA15D309689B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2" creationId="{1C44FCB3-F9FD-40EC-A810-1A590B97C066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3" creationId="{A611CCF7-183D-4500-9E80-518D1CDFDEC8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4" creationId="{E0696EF9-812E-4151-B683-B5AF82D2DFD7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5" creationId="{E9E1F335-012D-4C45-9BA3-A9B2D6A6B9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6" creationId="{3FE4A80E-5EC4-4D83-9524-4A6D31901F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7" creationId="{E8D5846C-B6F3-4C5A-B402-DDEFF1151233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8" creationId="{9ACBF54A-C7F1-489B-BB0F-17BA5F0459C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2" creationId="{756AC691-9876-4569-80EB-7685741A147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6" creationId="{42B4B64D-C7D3-4961-8FA7-8BDD244B475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8" creationId="{17EF222E-5C14-4DCB-8DDB-6183B95A703F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40" creationId="{2C52EE33-3413-4B78-A31D-6B7F9B40D8DD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59" creationId="{37E0B0A8-9D3D-479C-A481-6125CE499A1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1" creationId="{B8DD580A-7AA8-450A-92FC-281570EA7C3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3" creationId="{22796A00-F91C-4C0C-9A9F-8BB53E70996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7" creationId="{349A2E9A-4802-44B1-B185-EFD62993684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8" creationId="{10ACC130-424B-4964-9C34-49B558A6D6C4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70" creationId="{A0A5B605-62DD-461F-9FB8-A2D9302D8D1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84" creationId="{479F0B66-4DA6-450A-81D1-05F787D5FD1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90" creationId="{25DA90A5-62C8-41E0-9B55-13DC324C425C}"/>
          </ac:picMkLst>
        </pc:picChg>
      </pc:sldChg>
      <pc:sldChg chg="addSp delSp modSp mod">
        <pc:chgData name="THOMY Philippe" userId="9df777e5-71f9-47e3-9421-f7a221646164" providerId="ADAL" clId="{AE08D026-CAD6-4A30-8B8F-F394AA429DA5}" dt="2021-12-16T16:17:12.366" v="4445" actId="1036"/>
        <pc:sldMkLst>
          <pc:docMk/>
          <pc:sldMk cId="1864525222" sldId="580"/>
        </pc:sldMkLst>
        <pc:spChg chg="add">
          <ac:chgData name="THOMY Philippe" userId="9df777e5-71f9-47e3-9421-f7a221646164" providerId="ADAL" clId="{AE08D026-CAD6-4A30-8B8F-F394AA429DA5}" dt="2021-12-16T16:15:35.760" v="4423"/>
          <ac:spMkLst>
            <pc:docMk/>
            <pc:sldMk cId="1864525222" sldId="580"/>
            <ac:spMk id="2" creationId="{2FAB6A05-8F5F-4C53-ABB8-165DE00E7AAF}"/>
          </ac:spMkLst>
        </pc:spChg>
        <pc:spChg chg="mod">
          <ac:chgData name="THOMY Philippe" userId="9df777e5-71f9-47e3-9421-f7a221646164" providerId="ADAL" clId="{AE08D026-CAD6-4A30-8B8F-F394AA429DA5}" dt="2021-12-16T16:17:07.432" v="4441" actId="1076"/>
          <ac:spMkLst>
            <pc:docMk/>
            <pc:sldMk cId="1864525222" sldId="580"/>
            <ac:spMk id="163" creationId="{6FE48F8F-9BD9-401D-A4EA-8C5E1802FD53}"/>
          </ac:spMkLst>
        </pc:spChg>
        <pc:spChg chg="mod">
          <ac:chgData name="THOMY Philippe" userId="9df777e5-71f9-47e3-9421-f7a221646164" providerId="ADAL" clId="{AE08D026-CAD6-4A30-8B8F-F394AA429DA5}" dt="2021-12-16T16:17:12.366" v="4445" actId="1036"/>
          <ac:spMkLst>
            <pc:docMk/>
            <pc:sldMk cId="1864525222" sldId="580"/>
            <ac:spMk id="247" creationId="{33BD616E-F7B9-4721-A4C6-B15C045986E3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1" creationId="{E1A2DCD6-F793-482E-9992-A7A9BDAAC639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2" creationId="{D06C6454-B6C9-4C5B-BF63-B938E95CE882}"/>
          </ac:spMkLst>
        </pc:spChg>
        <pc:picChg chg="add del mod">
          <ac:chgData name="THOMY Philippe" userId="9df777e5-71f9-47e3-9421-f7a221646164" providerId="ADAL" clId="{AE08D026-CAD6-4A30-8B8F-F394AA429DA5}" dt="2021-12-16T16:15:33.037" v="4422" actId="478"/>
          <ac:picMkLst>
            <pc:docMk/>
            <pc:sldMk cId="1864525222" sldId="580"/>
            <ac:picMk id="164" creationId="{E0166C86-DA7A-47B6-8E41-B600A094C1C9}"/>
          </ac:picMkLst>
        </pc:picChg>
        <pc:picChg chg="add mod">
          <ac:chgData name="THOMY Philippe" userId="9df777e5-71f9-47e3-9421-f7a221646164" providerId="ADAL" clId="{AE08D026-CAD6-4A30-8B8F-F394AA429DA5}" dt="2021-12-16T16:15:41.196" v="4424" actId="1076"/>
          <ac:picMkLst>
            <pc:docMk/>
            <pc:sldMk cId="1864525222" sldId="580"/>
            <ac:picMk id="166" creationId="{7581D564-AFAD-4A37-9B42-975119B9D820}"/>
          </ac:picMkLst>
        </pc:picChg>
        <pc:picChg chg="add del mod">
          <ac:chgData name="THOMY Philippe" userId="9df777e5-71f9-47e3-9421-f7a221646164" providerId="ADAL" clId="{AE08D026-CAD6-4A30-8B8F-F394AA429DA5}" dt="2021-12-16T16:15:29.241" v="4421" actId="478"/>
          <ac:picMkLst>
            <pc:docMk/>
            <pc:sldMk cId="1864525222" sldId="580"/>
            <ac:picMk id="167" creationId="{98B5D709-D9E5-4BAB-B205-A973055947A5}"/>
          </ac:picMkLst>
        </pc:picChg>
        <pc:picChg chg="mod">
          <ac:chgData name="THOMY Philippe" userId="9df777e5-71f9-47e3-9421-f7a221646164" providerId="ADAL" clId="{AE08D026-CAD6-4A30-8B8F-F394AA429DA5}" dt="2021-12-16T16:17:03.942" v="4440" actId="1035"/>
          <ac:picMkLst>
            <pc:docMk/>
            <pc:sldMk cId="1864525222" sldId="580"/>
            <ac:picMk id="242" creationId="{7102E23F-6233-40EB-B0B0-6F970C63F186}"/>
          </ac:picMkLst>
        </pc:picChg>
        <pc:picChg chg="add mod">
          <ac:chgData name="THOMY Philippe" userId="9df777e5-71f9-47e3-9421-f7a221646164" providerId="ADAL" clId="{AE08D026-CAD6-4A30-8B8F-F394AA429DA5}" dt="2021-12-16T16:16:28.090" v="4434" actId="1036"/>
          <ac:picMkLst>
            <pc:docMk/>
            <pc:sldMk cId="1864525222" sldId="580"/>
            <ac:picMk id="2049" creationId="{0CB4582A-7C87-4B70-983C-73276CF9210D}"/>
          </ac:picMkLst>
        </pc:picChg>
        <pc:picChg chg="add mod">
          <ac:chgData name="THOMY Philippe" userId="9df777e5-71f9-47e3-9421-f7a221646164" providerId="ADAL" clId="{AE08D026-CAD6-4A30-8B8F-F394AA429DA5}" dt="2021-12-16T16:16:24.492" v="4431" actId="1036"/>
          <ac:picMkLst>
            <pc:docMk/>
            <pc:sldMk cId="1864525222" sldId="580"/>
            <ac:picMk id="2050" creationId="{B0C25E32-5BEC-4A62-820D-F145B8F848F4}"/>
          </ac:picMkLst>
        </pc:picChg>
        <pc:picChg chg="add mod">
          <ac:chgData name="THOMY Philippe" userId="9df777e5-71f9-47e3-9421-f7a221646164" providerId="ADAL" clId="{AE08D026-CAD6-4A30-8B8F-F394AA429DA5}" dt="2021-12-16T16:16:04.570" v="4427" actId="1076"/>
          <ac:picMkLst>
            <pc:docMk/>
            <pc:sldMk cId="1864525222" sldId="580"/>
            <ac:picMk id="2051" creationId="{79339D10-B0A0-4FF2-A7C3-4454AEF9B9E0}"/>
          </ac:picMkLst>
        </pc:picChg>
        <pc:picChg chg="add mod">
          <ac:chgData name="THOMY Philippe" userId="9df777e5-71f9-47e3-9421-f7a221646164" providerId="ADAL" clId="{AE08D026-CAD6-4A30-8B8F-F394AA429DA5}" dt="2021-12-16T16:16:10.950" v="4428" actId="1076"/>
          <ac:picMkLst>
            <pc:docMk/>
            <pc:sldMk cId="1864525222" sldId="580"/>
            <ac:picMk id="2052" creationId="{9CE8C5BA-3D59-45A3-ACD1-4F99CC2E9887}"/>
          </ac:picMkLst>
        </pc:picChg>
        <pc:picChg chg="add mod">
          <ac:chgData name="THOMY Philippe" userId="9df777e5-71f9-47e3-9421-f7a221646164" providerId="ADAL" clId="{AE08D026-CAD6-4A30-8B8F-F394AA429DA5}" dt="2021-12-16T16:16:16.646" v="4429" actId="1076"/>
          <ac:picMkLst>
            <pc:docMk/>
            <pc:sldMk cId="1864525222" sldId="580"/>
            <ac:picMk id="2053" creationId="{8B2D6F3A-3F39-4BF0-A336-7FC0DB12F7DA}"/>
          </ac:picMkLst>
        </pc:picChg>
      </pc:sldChg>
      <pc:sldChg chg="modSp mod">
        <pc:chgData name="THOMY Philippe" userId="9df777e5-71f9-47e3-9421-f7a221646164" providerId="ADAL" clId="{AE08D026-CAD6-4A30-8B8F-F394AA429DA5}" dt="2021-12-15T16:35:47.427" v="2747" actId="20577"/>
        <pc:sldMkLst>
          <pc:docMk/>
          <pc:sldMk cId="2124978894" sldId="581"/>
        </pc:sldMkLst>
        <pc:spChg chg="mod">
          <ac:chgData name="THOMY Philippe" userId="9df777e5-71f9-47e3-9421-f7a221646164" providerId="ADAL" clId="{AE08D026-CAD6-4A30-8B8F-F394AA429DA5}" dt="2021-12-15T16:35:47.427" v="2747" actId="20577"/>
          <ac:spMkLst>
            <pc:docMk/>
            <pc:sldMk cId="2124978894" sldId="581"/>
            <ac:spMk id="13" creationId="{423A7093-E76B-4D29-A59E-5FB662695568}"/>
          </ac:spMkLst>
        </pc:spChg>
      </pc:sldChg>
      <pc:sldChg chg="ord">
        <pc:chgData name="THOMY Philippe" userId="9df777e5-71f9-47e3-9421-f7a221646164" providerId="ADAL" clId="{AE08D026-CAD6-4A30-8B8F-F394AA429DA5}" dt="2021-12-16T14:59:54.830" v="4321"/>
        <pc:sldMkLst>
          <pc:docMk/>
          <pc:sldMk cId="3449799094" sldId="593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2357459822" sldId="596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754354800" sldId="601"/>
        </pc:sldMkLst>
      </pc:sldChg>
      <pc:sldChg chg="modSp del mod">
        <pc:chgData name="THOMY Philippe" userId="9df777e5-71f9-47e3-9421-f7a221646164" providerId="ADAL" clId="{AE08D026-CAD6-4A30-8B8F-F394AA429DA5}" dt="2021-12-16T16:18:48.360" v="4446" actId="2696"/>
        <pc:sldMkLst>
          <pc:docMk/>
          <pc:sldMk cId="1907315874" sldId="604"/>
        </pc:sldMkLst>
        <pc:spChg chg="mod">
          <ac:chgData name="THOMY Philippe" userId="9df777e5-71f9-47e3-9421-f7a221646164" providerId="ADAL" clId="{AE08D026-CAD6-4A30-8B8F-F394AA429DA5}" dt="2021-12-16T15:04:33.290" v="4393" actId="20577"/>
          <ac:spMkLst>
            <pc:docMk/>
            <pc:sldMk cId="1907315874" sldId="604"/>
            <ac:spMk id="6" creationId="{C86253F3-7BCD-400D-9ACB-AE89CFC989AE}"/>
          </ac:spMkLst>
        </pc:spChg>
      </pc:sldChg>
      <pc:sldChg chg="add">
        <pc:chgData name="THOMY Philippe" userId="9df777e5-71f9-47e3-9421-f7a221646164" providerId="ADAL" clId="{AE08D026-CAD6-4A30-8B8F-F394AA429DA5}" dt="2021-12-16T16:19:05.038" v="4447"/>
        <pc:sldMkLst>
          <pc:docMk/>
          <pc:sldMk cId="3267200670" sldId="604"/>
        </pc:sldMkLst>
      </pc:sldChg>
      <pc:sldChg chg="addSp modSp mod ord">
        <pc:chgData name="THOMY Philippe" userId="9df777e5-71f9-47e3-9421-f7a221646164" providerId="ADAL" clId="{AE08D026-CAD6-4A30-8B8F-F394AA429DA5}" dt="2021-12-16T16:21:04.454" v="4496" actId="1076"/>
        <pc:sldMkLst>
          <pc:docMk/>
          <pc:sldMk cId="3418682073" sldId="607"/>
        </pc:sldMkLst>
        <pc:spChg chg="mod">
          <ac:chgData name="THOMY Philippe" userId="9df777e5-71f9-47e3-9421-f7a221646164" providerId="ADAL" clId="{AE08D026-CAD6-4A30-8B8F-F394AA429DA5}" dt="2021-12-16T16:20:17.913" v="4483" actId="20577"/>
          <ac:spMkLst>
            <pc:docMk/>
            <pc:sldMk cId="3418682073" sldId="607"/>
            <ac:spMk id="4" creationId="{B44BC720-A34A-4A45-B796-336BFEBD0621}"/>
          </ac:spMkLst>
        </pc:spChg>
        <pc:spChg chg="add mod">
          <ac:chgData name="THOMY Philippe" userId="9df777e5-71f9-47e3-9421-f7a221646164" providerId="ADAL" clId="{AE08D026-CAD6-4A30-8B8F-F394AA429DA5}" dt="2021-12-16T16:21:04.454" v="4496" actId="1076"/>
          <ac:spMkLst>
            <pc:docMk/>
            <pc:sldMk cId="3418682073" sldId="607"/>
            <ac:spMk id="5" creationId="{B1BF777C-FB13-4F88-BF66-559063320AC1}"/>
          </ac:spMkLst>
        </pc:spChg>
        <pc:picChg chg="mod">
          <ac:chgData name="THOMY Philippe" userId="9df777e5-71f9-47e3-9421-f7a221646164" providerId="ADAL" clId="{AE08D026-CAD6-4A30-8B8F-F394AA429DA5}" dt="2021-12-16T16:20:42.418" v="4490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862243210" sldId="608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17614577" sldId="609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862262032" sldId="610"/>
        </pc:sldMkLst>
      </pc:sldChg>
      <pc:sldChg chg="modSp mod ord">
        <pc:chgData name="THOMY Philippe" userId="9df777e5-71f9-47e3-9421-f7a221646164" providerId="ADAL" clId="{AE08D026-CAD6-4A30-8B8F-F394AA429DA5}" dt="2021-12-15T16:04:40.626" v="2737" actId="20577"/>
        <pc:sldMkLst>
          <pc:docMk/>
          <pc:sldMk cId="991398114" sldId="611"/>
        </pc:sldMkLst>
        <pc:spChg chg="mod">
          <ac:chgData name="THOMY Philippe" userId="9df777e5-71f9-47e3-9421-f7a221646164" providerId="ADAL" clId="{AE08D026-CAD6-4A30-8B8F-F394AA429DA5}" dt="2021-12-15T16:04:40.626" v="2737" actId="20577"/>
          <ac:spMkLst>
            <pc:docMk/>
            <pc:sldMk cId="991398114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AE08D026-CAD6-4A30-8B8F-F394AA429DA5}" dt="2021-12-09T22:19:48.752" v="1996" actId="255"/>
          <ac:spMkLst>
            <pc:docMk/>
            <pc:sldMk cId="991398114" sldId="611"/>
            <ac:spMk id="30" creationId="{57DB8C35-3FE9-43D2-9AC4-F31670A64FEF}"/>
          </ac:spMkLst>
        </pc:spChg>
      </pc:sldChg>
      <pc:sldChg chg="addSp modSp mod">
        <pc:chgData name="THOMY Philippe" userId="9df777e5-71f9-47e3-9421-f7a221646164" providerId="ADAL" clId="{AE08D026-CAD6-4A30-8B8F-F394AA429DA5}" dt="2021-12-09T13:56:44.914" v="1854" actId="15"/>
        <pc:sldMkLst>
          <pc:docMk/>
          <pc:sldMk cId="3298136998" sldId="612"/>
        </pc:sldMkLst>
        <pc:spChg chg="add mod">
          <ac:chgData name="THOMY Philippe" userId="9df777e5-71f9-47e3-9421-f7a221646164" providerId="ADAL" clId="{AE08D026-CAD6-4A30-8B8F-F394AA429DA5}" dt="2021-12-09T13:56:44.914" v="1854" actId="15"/>
          <ac:spMkLst>
            <pc:docMk/>
            <pc:sldMk cId="3298136998" sldId="612"/>
            <ac:spMk id="4" creationId="{9B544716-4428-4234-AD7C-08540BEE95B6}"/>
          </ac:spMkLst>
        </pc:spChg>
        <pc:spChg chg="mod">
          <ac:chgData name="THOMY Philippe" userId="9df777e5-71f9-47e3-9421-f7a221646164" providerId="ADAL" clId="{AE08D026-CAD6-4A30-8B8F-F394AA429DA5}" dt="2021-12-09T13:56:05.773" v="1831" actId="14100"/>
          <ac:spMkLst>
            <pc:docMk/>
            <pc:sldMk cId="3298136998" sldId="612"/>
            <ac:spMk id="66" creationId="{8AC25B22-8D66-4CFC-966D-1E307CEFBDEF}"/>
          </ac:spMkLst>
        </pc:spChg>
      </pc:sldChg>
      <pc:sldChg chg="modSp mod">
        <pc:chgData name="THOMY Philippe" userId="9df777e5-71f9-47e3-9421-f7a221646164" providerId="ADAL" clId="{AE08D026-CAD6-4A30-8B8F-F394AA429DA5}" dt="2021-12-12T20:41:14.938" v="2428" actId="20577"/>
        <pc:sldMkLst>
          <pc:docMk/>
          <pc:sldMk cId="2850258344" sldId="617"/>
        </pc:sldMkLst>
        <pc:spChg chg="mod">
          <ac:chgData name="THOMY Philippe" userId="9df777e5-71f9-47e3-9421-f7a221646164" providerId="ADAL" clId="{AE08D026-CAD6-4A30-8B8F-F394AA429DA5}" dt="2021-12-12T20:41:14.938" v="2428" actId="20577"/>
          <ac:spMkLst>
            <pc:docMk/>
            <pc:sldMk cId="2850258344" sldId="617"/>
            <ac:spMk id="75" creationId="{B7937599-0DEF-414A-B343-CDF6245C7C01}"/>
          </ac:spMkLst>
        </pc:spChg>
        <pc:spChg chg="mod">
          <ac:chgData name="THOMY Philippe" userId="9df777e5-71f9-47e3-9421-f7a221646164" providerId="ADAL" clId="{AE08D026-CAD6-4A30-8B8F-F394AA429DA5}" dt="2021-12-12T20:34:34.029" v="2235" actId="20577"/>
          <ac:spMkLst>
            <pc:docMk/>
            <pc:sldMk cId="2850258344" sldId="617"/>
            <ac:spMk id="81" creationId="{8A33CAE3-B6B7-4A3B-8546-B7406988183C}"/>
          </ac:spMkLst>
        </pc:spChg>
      </pc:sldChg>
      <pc:sldChg chg="modSp mod">
        <pc:chgData name="THOMY Philippe" userId="9df777e5-71f9-47e3-9421-f7a221646164" providerId="ADAL" clId="{AE08D026-CAD6-4A30-8B8F-F394AA429DA5}" dt="2021-12-12T20:40:41.656" v="2401" actId="20577"/>
        <pc:sldMkLst>
          <pc:docMk/>
          <pc:sldMk cId="629475645" sldId="618"/>
        </pc:sldMkLst>
        <pc:spChg chg="mod">
          <ac:chgData name="THOMY Philippe" userId="9df777e5-71f9-47e3-9421-f7a221646164" providerId="ADAL" clId="{AE08D026-CAD6-4A30-8B8F-F394AA429DA5}" dt="2021-12-12T20:40:41.656" v="2401" actId="20577"/>
          <ac:spMkLst>
            <pc:docMk/>
            <pc:sldMk cId="629475645" sldId="618"/>
            <ac:spMk id="75" creationId="{8032559E-4BFA-41AE-98E4-9AD07FE649E0}"/>
          </ac:spMkLst>
        </pc:spChg>
      </pc:sldChg>
      <pc:sldChg chg="addSp delSp modSp mod">
        <pc:chgData name="THOMY Philippe" userId="9df777e5-71f9-47e3-9421-f7a221646164" providerId="ADAL" clId="{AE08D026-CAD6-4A30-8B8F-F394AA429DA5}" dt="2021-11-26T21:28:00.809" v="952" actId="20577"/>
        <pc:sldMkLst>
          <pc:docMk/>
          <pc:sldMk cId="1576499280" sldId="619"/>
        </pc:sldMkLst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3" creationId="{76284742-DA22-44E9-A048-6ACCA75C5CF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5" creationId="{37659647-D200-40DF-9015-41960F24BEBD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7" creationId="{A8A4C0D3-6FF0-4133-97F8-7634BFBB3E9B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8" creationId="{9ACE7C8A-0190-404E-AAFA-0EC03933EA60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0" creationId="{7DE305CB-654F-4F77-A76C-90BCA0C4A6D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2" creationId="{3CFA29F6-6529-4E36-8D12-492426C1BB9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3" creationId="{FD4D9F8D-A035-4504-A647-B7E1582A7F8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5" creationId="{D48808CC-F0DB-4ABB-9E37-798D02D9150A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6" creationId="{3D410BD1-C49A-4D1D-98C4-E2AB5D81FA98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7" creationId="{CCA6F488-140B-470A-B103-3B702CB1F2EE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3" creationId="{DECEBB7B-7165-4B03-ABFE-08BC7DD7638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4" creationId="{6106662D-C0A2-4892-BA29-62A2886EEA39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1" creationId="{AC19251B-00CF-4F47-B966-DD439B30A5BD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3" creationId="{FCE469D7-E24F-4047-BEC7-6A06974BBC0B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44" creationId="{4ADC3EE7-22F0-4A7E-B9CD-5E3E91079FCE}"/>
          </ac:spMkLst>
        </pc:spChg>
        <pc:spChg chg="add mod">
          <ac:chgData name="THOMY Philippe" userId="9df777e5-71f9-47e3-9421-f7a221646164" providerId="ADAL" clId="{AE08D026-CAD6-4A30-8B8F-F394AA429DA5}" dt="2021-11-26T21:25:50.301" v="905" actId="20577"/>
          <ac:spMkLst>
            <pc:docMk/>
            <pc:sldMk cId="1576499280" sldId="619"/>
            <ac:spMk id="47" creationId="{FBC29449-56FC-4C37-A3BD-F18F9CDA185D}"/>
          </ac:spMkLst>
        </pc:spChg>
        <pc:spChg chg="add mod">
          <ac:chgData name="THOMY Philippe" userId="9df777e5-71f9-47e3-9421-f7a221646164" providerId="ADAL" clId="{AE08D026-CAD6-4A30-8B8F-F394AA429DA5}" dt="2021-11-26T21:28:00.809" v="952" actId="20577"/>
          <ac:spMkLst>
            <pc:docMk/>
            <pc:sldMk cId="1576499280" sldId="619"/>
            <ac:spMk id="48" creationId="{CD450BF3-AAF8-4674-915A-F9BA1B86DBC4}"/>
          </ac:spMkLst>
        </pc:spChg>
        <pc:spChg chg="add 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50" creationId="{39D03D3E-40DC-48F0-ABF6-77A4FBF0A133}"/>
          </ac:spMkLst>
        </pc:sp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4" creationId="{A1E6C014-25B7-4669-A4F9-29CFC7BBF7F3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9" creationId="{53417598-F7A3-49C9-B79D-DEE84DF14FDB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14" creationId="{8D122132-4C31-4A1F-85C7-1DE338E46191}"/>
          </ac:picMkLst>
        </pc:picChg>
        <pc:cxnChg chg="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26" creationId="{1F7347F0-E44A-424E-A78B-8E02C608ED51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AE08D026-CAD6-4A30-8B8F-F394AA429DA5}" dt="2021-11-26T21:26:26.907" v="906" actId="14100"/>
          <ac:cxnSpMkLst>
            <pc:docMk/>
            <pc:sldMk cId="1576499280" sldId="619"/>
            <ac:cxnSpMk id="35" creationId="{DADB4678-11CD-4038-9DEB-F71C461A32CA}"/>
          </ac:cxnSpMkLst>
        </pc:cxnChg>
        <pc:cxnChg chg="del mod">
          <ac:chgData name="THOMY Philippe" userId="9df777e5-71f9-47e3-9421-f7a221646164" providerId="ADAL" clId="{AE08D026-CAD6-4A30-8B8F-F394AA429DA5}" dt="2021-11-26T21:03:25.834" v="10" actId="47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9" creationId="{4CD38525-8582-4F9F-BC8C-CE3ECB321A53}"/>
          </ac:cxnSpMkLst>
        </pc:cxnChg>
        <pc:cxnChg chg="del mod">
          <ac:chgData name="THOMY Philippe" userId="9df777e5-71f9-47e3-9421-f7a221646164" providerId="ADAL" clId="{AE08D026-CAD6-4A30-8B8F-F394AA429DA5}" dt="2021-11-26T21:03:21.905" v="9" actId="478"/>
          <ac:cxnSpMkLst>
            <pc:docMk/>
            <pc:sldMk cId="1576499280" sldId="619"/>
            <ac:cxnSpMk id="40" creationId="{89CA1359-8AF8-4EAE-94F7-4B68D549C57A}"/>
          </ac:cxnSpMkLst>
        </pc:cxnChg>
        <pc:cxnChg chg="add del mod">
          <ac:chgData name="THOMY Philippe" userId="9df777e5-71f9-47e3-9421-f7a221646164" providerId="ADAL" clId="{AE08D026-CAD6-4A30-8B8F-F394AA429DA5}" dt="2021-11-26T21:04:41.256" v="38" actId="478"/>
          <ac:cxnSpMkLst>
            <pc:docMk/>
            <pc:sldMk cId="1576499280" sldId="619"/>
            <ac:cxnSpMk id="41" creationId="{4A733F14-1429-4020-AAAF-F76B2948901F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42" creationId="{B342F4A1-0B1A-4C90-9A70-7159B008D017}"/>
          </ac:cxnSpMkLst>
        </pc:cxnChg>
        <pc:cxnChg chg="add 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45" creationId="{9AAA2575-AFD6-49E6-B401-49BE82FE4751}"/>
          </ac:cxnSpMkLst>
        </pc:cxnChg>
      </pc:sldChg>
      <pc:sldChg chg="addSp modSp mod">
        <pc:chgData name="THOMY Philippe" userId="9df777e5-71f9-47e3-9421-f7a221646164" providerId="ADAL" clId="{AE08D026-CAD6-4A30-8B8F-F394AA429DA5}" dt="2021-12-03T17:22:42.556" v="1173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AE08D026-CAD6-4A30-8B8F-F394AA429DA5}" dt="2021-12-03T17:20:34.455" v="1118" actId="1076"/>
          <ac:spMkLst>
            <pc:docMk/>
            <pc:sldMk cId="4050005586" sldId="620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03T17:18:32.701" v="1073" actId="14100"/>
          <ac:spMkLst>
            <pc:docMk/>
            <pc:sldMk cId="4050005586" sldId="620"/>
            <ac:spMk id="33" creationId="{309A5B61-2F86-4079-B81E-5411486A41A3}"/>
          </ac:spMkLst>
        </pc:spChg>
        <pc:spChg chg="mod ord">
          <ac:chgData name="THOMY Philippe" userId="9df777e5-71f9-47e3-9421-f7a221646164" providerId="ADAL" clId="{AE08D026-CAD6-4A30-8B8F-F394AA429DA5}" dt="2021-12-03T17:21:07.394" v="1139" actId="166"/>
          <ac:spMkLst>
            <pc:docMk/>
            <pc:sldMk cId="4050005586" sldId="620"/>
            <ac:spMk id="34" creationId="{7DD08906-B9E9-4382-8A9B-F643B02BEC80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5" creationId="{F690B337-55BF-488D-B0C4-B94E8E0FE2BA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6" creationId="{95CC5645-C36C-4196-87B0-54A448EC2AC1}"/>
          </ac:spMkLst>
        </pc:spChg>
        <pc:spChg chg="mod">
          <ac:chgData name="THOMY Philippe" userId="9df777e5-71f9-47e3-9421-f7a221646164" providerId="ADAL" clId="{AE08D026-CAD6-4A30-8B8F-F394AA429DA5}" dt="2021-12-03T17:19:38.134" v="1103" actId="20577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AE08D026-CAD6-4A30-8B8F-F394AA429DA5}" dt="2021-12-03T17:21:27.815" v="1148" actId="1035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AE08D026-CAD6-4A30-8B8F-F394AA429DA5}" dt="2021-12-03T17:22:42.556" v="1173" actId="20577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103" creationId="{137EC8C2-E8BE-40C6-A597-778669ED699A}"/>
          </ac:spMkLst>
        </pc:spChg>
        <pc:spChg chg="add mod">
          <ac:chgData name="THOMY Philippe" userId="9df777e5-71f9-47e3-9421-f7a221646164" providerId="ADAL" clId="{AE08D026-CAD6-4A30-8B8F-F394AA429DA5}" dt="2021-12-03T17:20:48.650" v="1138" actId="1037"/>
          <ac:spMkLst>
            <pc:docMk/>
            <pc:sldMk cId="4050005586" sldId="620"/>
            <ac:spMk id="104" creationId="{C7B7583B-670D-429E-844A-F78A4A7C4F74}"/>
          </ac:spMkLst>
        </pc:spChg>
        <pc:spChg chg="add mod">
          <ac:chgData name="THOMY Philippe" userId="9df777e5-71f9-47e3-9421-f7a221646164" providerId="ADAL" clId="{AE08D026-CAD6-4A30-8B8F-F394AA429DA5}" dt="2021-12-03T17:20:11.087" v="1115" actId="1035"/>
          <ac:spMkLst>
            <pc:docMk/>
            <pc:sldMk cId="4050005586" sldId="620"/>
            <ac:spMk id="105" creationId="{29E74D6D-A551-4228-8B4A-33B11079FD17}"/>
          </ac:spMkLst>
        </pc:spChg>
        <pc:spChg chg="add mod">
          <ac:chgData name="THOMY Philippe" userId="9df777e5-71f9-47e3-9421-f7a221646164" providerId="ADAL" clId="{AE08D026-CAD6-4A30-8B8F-F394AA429DA5}" dt="2021-12-03T17:19:24.088" v="1101" actId="20577"/>
          <ac:spMkLst>
            <pc:docMk/>
            <pc:sldMk cId="4050005586" sldId="620"/>
            <ac:spMk id="106" creationId="{3D0EF6A2-3774-4EAB-9C40-4EE9D206FD55}"/>
          </ac:spMkLst>
        </pc:spChg>
        <pc:spChg chg="add mod">
          <ac:chgData name="THOMY Philippe" userId="9df777e5-71f9-47e3-9421-f7a221646164" providerId="ADAL" clId="{AE08D026-CAD6-4A30-8B8F-F394AA429DA5}" dt="2021-12-03T17:19:57.424" v="1107" actId="20577"/>
          <ac:spMkLst>
            <pc:docMk/>
            <pc:sldMk cId="4050005586" sldId="620"/>
            <ac:spMk id="107" creationId="{3496200B-C8EC-4905-AD95-6BAEB2D50A8A}"/>
          </ac:spMkLst>
        </pc:spChg>
        <pc:spChg chg="mod ord">
          <ac:chgData name="THOMY Philippe" userId="9df777e5-71f9-47e3-9421-f7a221646164" providerId="ADAL" clId="{AE08D026-CAD6-4A30-8B8F-F394AA429DA5}" dt="2021-12-03T17:19:00.716" v="1089" actId="166"/>
          <ac:spMkLst>
            <pc:docMk/>
            <pc:sldMk cId="4050005586" sldId="620"/>
            <ac:spMk id="118" creationId="{394EDDE6-C97C-475E-9425-66E34AA2A726}"/>
          </ac:spMkLst>
        </pc:spChg>
        <pc:spChg chg="mod">
          <ac:chgData name="THOMY Philippe" userId="9df777e5-71f9-47e3-9421-f7a221646164" providerId="ADAL" clId="{AE08D026-CAD6-4A30-8B8F-F394AA429DA5}" dt="2021-12-03T17:20:43.144" v="1130" actId="1038"/>
          <ac:spMkLst>
            <pc:docMk/>
            <pc:sldMk cId="4050005586" sldId="620"/>
            <ac:spMk id="121" creationId="{E28A6056-A4DE-46D5-A67F-82FEA8416213}"/>
          </ac:spMkLst>
        </pc:spChg>
        <pc:cxnChg chg="mod">
          <ac:chgData name="THOMY Philippe" userId="9df777e5-71f9-47e3-9421-f7a221646164" providerId="ADAL" clId="{AE08D026-CAD6-4A30-8B8F-F394AA429DA5}" dt="2021-12-03T17:20:31.579" v="1117" actId="14100"/>
          <ac:cxnSpMkLst>
            <pc:docMk/>
            <pc:sldMk cId="4050005586" sldId="620"/>
            <ac:cxnSpMk id="5" creationId="{65FAB9BB-EB56-4E0B-B11B-9C75F1D2E1EF}"/>
          </ac:cxnSpMkLst>
        </pc:cxnChg>
        <pc:cxnChg chg="mod">
          <ac:chgData name="THOMY Philippe" userId="9df777e5-71f9-47e3-9421-f7a221646164" providerId="ADAL" clId="{AE08D026-CAD6-4A30-8B8F-F394AA429DA5}" dt="2021-12-03T17:20:18.129" v="1116" actId="14100"/>
          <ac:cxnSpMkLst>
            <pc:docMk/>
            <pc:sldMk cId="4050005586" sldId="620"/>
            <ac:cxnSpMk id="54" creationId="{F23801DF-ACEC-4EC4-BC37-15B7554A16D6}"/>
          </ac:cxnSpMkLst>
        </pc:cxnChg>
      </pc:sldChg>
      <pc:sldChg chg="addSp delSp modSp add mod">
        <pc:chgData name="THOMY Philippe" userId="9df777e5-71f9-47e3-9421-f7a221646164" providerId="ADAL" clId="{AE08D026-CAD6-4A30-8B8F-F394AA429DA5}" dt="2021-12-12T20:05:31.531" v="2166" actId="478"/>
        <pc:sldMkLst>
          <pc:docMk/>
          <pc:sldMk cId="2136255055" sldId="621"/>
        </pc:sldMkLst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2" creationId="{FF0F936A-3285-4B7C-BAE1-AA1A90E111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" creationId="{FB6BB0BC-5429-46F6-BCFA-9757251E0095}"/>
          </ac:spMkLst>
        </pc:spChg>
        <pc:spChg chg="add mod">
          <ac:chgData name="THOMY Philippe" userId="9df777e5-71f9-47e3-9421-f7a221646164" providerId="ADAL" clId="{AE08D026-CAD6-4A30-8B8F-F394AA429DA5}" dt="2021-12-12T20:05:23.118" v="2165" actId="15"/>
          <ac:spMkLst>
            <pc:docMk/>
            <pc:sldMk cId="2136255055" sldId="621"/>
            <ac:spMk id="4" creationId="{FB93FE07-7370-4834-9A44-B67E38F59B35}"/>
          </ac:spMkLst>
        </pc:spChg>
        <pc:spChg chg="add del mod">
          <ac:chgData name="THOMY Philippe" userId="9df777e5-71f9-47e3-9421-f7a221646164" providerId="ADAL" clId="{AE08D026-CAD6-4A30-8B8F-F394AA429DA5}" dt="2021-12-12T20:05:31.531" v="2166" actId="478"/>
          <ac:spMkLst>
            <pc:docMk/>
            <pc:sldMk cId="2136255055" sldId="621"/>
            <ac:spMk id="5" creationId="{FF0A76EE-FC22-499D-8600-59D4FCBDB11F}"/>
          </ac:spMkLst>
        </pc:spChg>
        <pc:spChg chg="mod">
          <ac:chgData name="THOMY Philippe" userId="9df777e5-71f9-47e3-9421-f7a221646164" providerId="ADAL" clId="{AE08D026-CAD6-4A30-8B8F-F394AA429DA5}" dt="2021-12-03T17:24:02.849" v="1185" actId="20577"/>
          <ac:spMkLst>
            <pc:docMk/>
            <pc:sldMk cId="2136255055" sldId="621"/>
            <ac:spMk id="6" creationId="{1471B9BE-3772-4DF7-8349-B40E48235B9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3" creationId="{309A5B61-2F86-4079-B81E-5411486A41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4" creationId="{7DD08906-B9E9-4382-8A9B-F643B02BEC8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5" creationId="{F690B337-55BF-488D-B0C4-B94E8E0FE2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6" creationId="{95CC5645-C36C-4196-87B0-54A448EC2AC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7" creationId="{56DA9DF7-C75A-4999-8433-7A3B462E2ED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8" creationId="{B6764A59-068F-4815-8C78-DAB3371111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9" creationId="{80DE0198-BF1F-4FB2-93E5-2AC4F715254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0" creationId="{C21B87D9-AD44-4482-B781-116237C85EF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1" creationId="{C7CAC418-C4D1-4EE5-A066-FD4F5197D0C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2" creationId="{AF8A9289-7404-491C-A843-30534E624C8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3" creationId="{3319D878-3101-42C8-9ACC-0DD617B9F5D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4" creationId="{CF2E0014-433C-41F6-A0A5-DB18FC33B35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5" creationId="{25A18BA3-3BF6-4BA5-A3AF-ABF4BFF5590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6" creationId="{64CC371A-63EF-4ADE-9F4F-0B8C3E4C55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0" creationId="{DCF7967C-FFC9-451F-AB39-93526495EEA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1" creationId="{BD3C08F4-49B8-4076-9958-F7B061AA64F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2" creationId="{04C66D10-BF6B-4915-9AE2-AEB4D4D17B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3" creationId="{46D19644-45DF-4D35-9210-01286F5147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5" creationId="{EC438D5E-88D6-40E0-A85D-10410109A74D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6" creationId="{3916D300-36EA-414C-997C-52A4AC771C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7" creationId="{CE7011FD-6537-4B79-8DEF-697B40E286BA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8" creationId="{813753CD-76AD-4EEB-A1C8-2791DD9B1E6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9" creationId="{C8E2C178-F28E-49BE-A2D8-B5275602E97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0" creationId="{43B80237-7F87-4BE5-B76E-BDACC020628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1" creationId="{7B99E765-2912-471D-BFFC-6FCA7FBBAC8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2" creationId="{BA23E188-B372-4483-A7FE-12CCDF4EB5B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3" creationId="{BEA2AB8B-6040-419E-877B-49073170F24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4" creationId="{AB62090A-F4FA-4986-89E8-2E052143EC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5" creationId="{59967566-77DD-4390-AC2F-4E19D3D1167D}"/>
          </ac:spMkLst>
        </pc:spChg>
        <pc:spChg chg="mod">
          <ac:chgData name="THOMY Philippe" userId="9df777e5-71f9-47e3-9421-f7a221646164" providerId="ADAL" clId="{AE08D026-CAD6-4A30-8B8F-F394AA429DA5}" dt="2021-12-12T19:53:15.825" v="1997" actId="1076"/>
          <ac:spMkLst>
            <pc:docMk/>
            <pc:sldMk cId="2136255055" sldId="621"/>
            <ac:spMk id="66" creationId="{8AC25B22-8D66-4CFC-966D-1E307CEFBDE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7" creationId="{234C4F21-BF62-4962-97BB-036AC7B1E2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8" creationId="{83CA3289-123F-4A3F-BA0B-8A430160D7F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9" creationId="{3E438C2D-2550-4E8C-889F-34996DEFE4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0" creationId="{24C600E9-C378-4C7A-8C5E-6DDEDEE5AD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1" creationId="{C5E4630F-EDBE-4B06-9C64-889B7C37C63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2" creationId="{7D2D01C9-8C0A-4E74-B297-8D69FEF2B5D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3" creationId="{23BF70EA-2ADF-4E3E-B3DD-27AB35E68D8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5" creationId="{237DBE57-676E-4D6D-93DF-DEA18930873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7" creationId="{20948FEA-4E97-4128-B0F6-68C2FCF9406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8" creationId="{185F0502-7E85-422B-87A6-E03D274259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9" creationId="{4353BE30-CF48-4AF0-882C-63628C26D65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0" creationId="{F37DDF2A-248E-44EA-86B5-6E0A7CC007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1" creationId="{04BC7C10-4D6B-4EE0-BC1B-2B552F644B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2" creationId="{7928C25B-F1AA-4125-A29B-6FE7C97BF5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3" creationId="{C8C1A8C4-6A3A-407B-82C3-9EA65FAF881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4" creationId="{4ED2C6CD-C064-4445-A3B9-A7D2CDCEB3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5" creationId="{4A6A5CD2-2840-46F1-9352-3574FAE4ABB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6" creationId="{7AF12124-037B-43F7-B356-3927D3BADA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7" creationId="{F79DF278-11BE-4E60-B244-C10884C9DAF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8" creationId="{15972B04-D1A3-4ECE-AEE5-A2358073C1B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9" creationId="{885CF717-1A1F-498E-8DA5-F4464612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0" creationId="{76F45A37-B370-4C23-AEA8-FF7E1F02585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1" creationId="{BE1BA6D5-9A68-484A-8A8F-DDB495A3A56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2" creationId="{402297BE-BF1D-4C76-A1E0-DB81B6DCC4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3" creationId="{F123E2EE-0ABC-4644-BB0D-DA5DB81F312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4" creationId="{8B7D6B4D-43E3-4F0D-A8E5-E2AE0FFC79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5" creationId="{F048EFC9-BBF5-468B-B4DC-823048A21C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6" creationId="{4E8777CB-F50D-4D27-89E4-121817A9F74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7" creationId="{30F35A03-7CD2-417A-807E-4FC412F8089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8" creationId="{DF62DFF0-5B27-4AB4-9BF7-7787A03AA5E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9" creationId="{5106FBB9-0164-491C-8DB6-533C7E92A70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0" creationId="{97E9CDF8-8CAC-4FF8-A6AF-43462EB7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1" creationId="{A314412E-007C-4460-B85E-D380F23B36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2" creationId="{E264FE1D-A061-45B6-9A2F-42EFE6A38AA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3" creationId="{137EC8C2-E8BE-40C6-A597-778669ED699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4" creationId="{C7B7583B-670D-429E-844A-F78A4A7C4F7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5" creationId="{29E74D6D-A551-4228-8B4A-33B11079FD1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6" creationId="{3D0EF6A2-3774-4EAB-9C40-4EE9D206FD5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7" creationId="{3496200B-C8EC-4905-AD95-6BAEB2D50A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8" creationId="{944FACD0-7A30-478A-9055-135BA2A18E4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4" creationId="{8F3E3143-D75A-44A9-9D83-F297E2718F1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115" creationId="{9CF4B2BA-73C4-4F31-AE0A-6CA1923DB6D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6" creationId="{E2E8242D-8416-467E-8E9E-E193FCE6935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7" creationId="{2559EA29-9F43-441E-9637-05D7ED53CC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8" creationId="{394EDDE6-C97C-475E-9425-66E34AA2A72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9" creationId="{3C8733AB-1662-415F-B312-C095EC24567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0" creationId="{0DCA43EC-4613-40D8-8ABB-6F0C22973E6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1" creationId="{E28A6056-A4DE-46D5-A67F-82FEA841621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8" creationId="{E983B143-03AC-4958-A5ED-9CC682D9314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9" creationId="{338CB7BF-5086-4FE0-8F84-6F8F80E1E2E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0" creationId="{911E3931-A6FC-4D52-9992-AA181C2FD71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1" creationId="{8015BF3B-F9E2-4D04-BBF4-033F83D126D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2" creationId="{206613D2-2428-4427-8CE3-9EFD0BDE8D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3" creationId="{8999B496-893D-40AB-BF08-9141616C7D13}"/>
          </ac:spMkLst>
        </pc:sp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4" creationId="{FAA59D0D-AF34-4E1F-BA21-6CEAC7B3626A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5" creationId="{2A29D028-EEE8-4D44-B086-4316D9683554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34" creationId="{5C9017A7-39C9-4027-B419-3E33D6EC29F1}"/>
          </ac:picMkLst>
        </pc:pic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4" creationId="{F23801DF-ACEC-4EC4-BC37-15B7554A16D6}"/>
          </ac:cxnSpMkLst>
        </pc:cxnChg>
      </pc:sldChg>
      <pc:sldChg chg="add">
        <pc:chgData name="THOMY Philippe" userId="9df777e5-71f9-47e3-9421-f7a221646164" providerId="ADAL" clId="{AE08D026-CAD6-4A30-8B8F-F394AA429DA5}" dt="2021-12-08T20:23:47.057" v="1188"/>
        <pc:sldMkLst>
          <pc:docMk/>
          <pc:sldMk cId="3729945616" sldId="622"/>
        </pc:sldMkLst>
      </pc:sldChg>
      <pc:sldChg chg="delSp modSp add mod">
        <pc:chgData name="THOMY Philippe" userId="9df777e5-71f9-47e3-9421-f7a221646164" providerId="ADAL" clId="{AE08D026-CAD6-4A30-8B8F-F394AA429DA5}" dt="2021-12-12T22:53:11.106" v="2705" actId="20577"/>
        <pc:sldMkLst>
          <pc:docMk/>
          <pc:sldMk cId="3308052454" sldId="623"/>
        </pc:sldMkLst>
        <pc:spChg chg="mod">
          <ac:chgData name="THOMY Philippe" userId="9df777e5-71f9-47e3-9421-f7a221646164" providerId="ADAL" clId="{AE08D026-CAD6-4A30-8B8F-F394AA429DA5}" dt="2021-12-12T20:41:52.682" v="2445" actId="20577"/>
          <ac:spMkLst>
            <pc:docMk/>
            <pc:sldMk cId="3308052454" sldId="623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2T22:53:11.106" v="2705" actId="20577"/>
          <ac:spMkLst>
            <pc:docMk/>
            <pc:sldMk cId="3308052454" sldId="623"/>
            <ac:spMk id="75" creationId="{B7937599-0DEF-414A-B343-CDF6245C7C01}"/>
          </ac:spMkLst>
        </pc:spChg>
        <pc:spChg chg="del">
          <ac:chgData name="THOMY Philippe" userId="9df777e5-71f9-47e3-9421-f7a221646164" providerId="ADAL" clId="{AE08D026-CAD6-4A30-8B8F-F394AA429DA5}" dt="2021-12-12T22:52:53.383" v="2702" actId="478"/>
          <ac:spMkLst>
            <pc:docMk/>
            <pc:sldMk cId="3308052454" sldId="623"/>
            <ac:spMk id="100" creationId="{E2C7AF4C-063B-422F-8E0A-A8FD2666B625}"/>
          </ac:spMkLst>
        </pc:spChg>
        <pc:grpChg chg="del">
          <ac:chgData name="THOMY Philippe" userId="9df777e5-71f9-47e3-9421-f7a221646164" providerId="ADAL" clId="{AE08D026-CAD6-4A30-8B8F-F394AA429DA5}" dt="2021-12-12T22:52:53.383" v="2702" actId="478"/>
          <ac:grpSpMkLst>
            <pc:docMk/>
            <pc:sldMk cId="3308052454" sldId="623"/>
            <ac:grpSpMk id="8" creationId="{04788ED4-EFF7-4196-BB2E-1334523F1F26}"/>
          </ac:grpSpMkLst>
        </pc:grpChg>
      </pc:sldChg>
      <pc:sldChg chg="new del">
        <pc:chgData name="THOMY Philippe" userId="9df777e5-71f9-47e3-9421-f7a221646164" providerId="ADAL" clId="{AE08D026-CAD6-4A30-8B8F-F394AA429DA5}" dt="2021-12-15T16:36:07.705" v="2750" actId="47"/>
        <pc:sldMkLst>
          <pc:docMk/>
          <pc:sldMk cId="3826002578" sldId="624"/>
        </pc:sldMkLst>
      </pc:sldChg>
      <pc:sldChg chg="add">
        <pc:chgData name="THOMY Philippe" userId="9df777e5-71f9-47e3-9421-f7a221646164" providerId="ADAL" clId="{AE08D026-CAD6-4A30-8B8F-F394AA429DA5}" dt="2021-12-15T16:35:36.505" v="2739"/>
        <pc:sldMkLst>
          <pc:docMk/>
          <pc:sldMk cId="91522250" sldId="625"/>
        </pc:sldMkLst>
      </pc:sldChg>
      <pc:sldChg chg="add del">
        <pc:chgData name="THOMY Philippe" userId="9df777e5-71f9-47e3-9421-f7a221646164" providerId="ADAL" clId="{AE08D026-CAD6-4A30-8B8F-F394AA429DA5}" dt="2021-12-15T16:36:12.104" v="2751" actId="47"/>
        <pc:sldMkLst>
          <pc:docMk/>
          <pc:sldMk cId="3440567696" sldId="626"/>
        </pc:sldMkLst>
      </pc:sldChg>
      <pc:sldChg chg="addSp delSp modSp add mod ord">
        <pc:chgData name="THOMY Philippe" userId="9df777e5-71f9-47e3-9421-f7a221646164" providerId="ADAL" clId="{AE08D026-CAD6-4A30-8B8F-F394AA429DA5}" dt="2021-12-16T14:54:23.275" v="4243" actId="1038"/>
        <pc:sldMkLst>
          <pc:docMk/>
          <pc:sldMk cId="4242581994" sldId="627"/>
        </pc:sldMkLst>
        <pc:spChg chg="mod">
          <ac:chgData name="THOMY Philippe" userId="9df777e5-71f9-47e3-9421-f7a221646164" providerId="ADAL" clId="{AE08D026-CAD6-4A30-8B8F-F394AA429DA5}" dt="2021-12-15T16:36:20.942" v="2767" actId="20577"/>
          <ac:spMkLst>
            <pc:docMk/>
            <pc:sldMk cId="4242581994" sldId="627"/>
            <ac:spMk id="2" creationId="{D3F0BE35-81AA-453A-80B7-55405C74A7E2}"/>
          </ac:spMkLst>
        </pc:spChg>
        <pc:spChg chg="del">
          <ac:chgData name="THOMY Philippe" userId="9df777e5-71f9-47e3-9421-f7a221646164" providerId="ADAL" clId="{AE08D026-CAD6-4A30-8B8F-F394AA429DA5}" dt="2021-12-15T17:28:55.571" v="3191" actId="478"/>
          <ac:spMkLst>
            <pc:docMk/>
            <pc:sldMk cId="4242581994" sldId="627"/>
            <ac:spMk id="6" creationId="{487D48F2-B89E-4E0D-B98D-07C80F48064A}"/>
          </ac:spMkLst>
        </pc:spChg>
        <pc:spChg chg="add del mod">
          <ac:chgData name="THOMY Philippe" userId="9df777e5-71f9-47e3-9421-f7a221646164" providerId="ADAL" clId="{AE08D026-CAD6-4A30-8B8F-F394AA429DA5}" dt="2021-12-15T17:25:33.772" v="3115" actId="478"/>
          <ac:spMkLst>
            <pc:docMk/>
            <pc:sldMk cId="4242581994" sldId="627"/>
            <ac:spMk id="8" creationId="{D67DC182-1404-48A2-9322-2C5DAB1FACF8}"/>
          </ac:spMkLst>
        </pc:spChg>
        <pc:spChg chg="add del mod">
          <ac:chgData name="THOMY Philippe" userId="9df777e5-71f9-47e3-9421-f7a221646164" providerId="ADAL" clId="{AE08D026-CAD6-4A30-8B8F-F394AA429DA5}" dt="2021-12-15T17:26:28.289" v="3118" actId="478"/>
          <ac:spMkLst>
            <pc:docMk/>
            <pc:sldMk cId="4242581994" sldId="627"/>
            <ac:spMk id="9" creationId="{CBAB00B6-638A-4F43-9619-B24EBAE8423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9" creationId="{80275E41-435F-47B2-BD58-1392AC84588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0" creationId="{220E7F89-24FD-49B6-9687-5A57886A117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1" creationId="{B557088B-27E7-46AF-8AB7-3F488F377FB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9" creationId="{A080DBE6-B757-4929-A767-1A2FD5D116CF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0" creationId="{C39F9470-5CDB-4914-AF9B-C53DC4486CC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1" creationId="{355ABACF-5F61-44E6-B46C-70159FF9A85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3" creationId="{322617FD-120D-4342-BA87-29C311B6C24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4" creationId="{8B670B76-79A8-4BC0-9620-75096E4E81E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1" creationId="{276151C9-BA8D-4FE4-93C9-3DF039EC4EA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2" creationId="{B1DAC5D3-8539-4BE4-85D4-5570E537B928}"/>
          </ac:spMkLst>
        </pc:spChg>
        <pc:spChg chg="add mod">
          <ac:chgData name="THOMY Philippe" userId="9df777e5-71f9-47e3-9421-f7a221646164" providerId="ADAL" clId="{AE08D026-CAD6-4A30-8B8F-F394AA429DA5}" dt="2021-12-16T14:48:54.081" v="4072" actId="1035"/>
          <ac:spMkLst>
            <pc:docMk/>
            <pc:sldMk cId="4242581994" sldId="627"/>
            <ac:spMk id="47" creationId="{C6726196-9AC0-4EE5-B6BD-E7529596A7E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1" creationId="{A35B1522-99CC-4FED-84D5-136EE0937D0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4:51:55.273" v="4169" actId="20577"/>
          <ac:spMkLst>
            <pc:docMk/>
            <pc:sldMk cId="4242581994" sldId="627"/>
            <ac:spMk id="56" creationId="{7EDF9E36-EAEC-4442-9B64-C9D909D80CA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0" creationId="{CD9305BF-CB5A-43A6-8F20-AE97AAC1FF0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2" creationId="{CBC8DA20-1DF6-4D79-A11F-5E88733A867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4" creationId="{1B61FF3B-AF0E-4FEF-8729-910E6E43E65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5" creationId="{F9D94B84-ADE7-453E-9F3D-1C23EC6F813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6" creationId="{C51CB683-DE56-4957-8EEB-BCD6DA54AA1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9" creationId="{5F0EBFE2-53F8-4672-8FF3-299F3346474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1" creationId="{F5278D6F-2574-4F78-9DB1-B32359E91B2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2" creationId="{E2DC4664-4238-4621-88C8-07462A68D11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3" creationId="{11CC6137-A1B9-4C8D-8278-DFCA86EFCA4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4" creationId="{02E08B45-26F2-428E-8D73-AE8F910DB8A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5" creationId="{D88D53F7-B588-4330-9794-2ECCA670111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6" creationId="{66985990-3F5C-456B-A483-C5BBA6564B3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7" creationId="{01EA9A47-AE2C-4639-9AD6-11BA01B4D06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8" creationId="{8B7BCB3A-5DF7-4E27-B4D3-839F2E66CA0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9" creationId="{553F5D01-A5E1-4988-9EF3-6F8E6999467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0" creationId="{A8C8BBA8-AC91-4AB9-968D-71CE53A810DF}"/>
          </ac:spMkLst>
        </pc:spChg>
        <pc:spChg chg="add mod">
          <ac:chgData name="THOMY Philippe" userId="9df777e5-71f9-47e3-9421-f7a221646164" providerId="ADAL" clId="{AE08D026-CAD6-4A30-8B8F-F394AA429DA5}" dt="2021-12-16T14:54:23.275" v="4243" actId="1038"/>
          <ac:spMkLst>
            <pc:docMk/>
            <pc:sldMk cId="4242581994" sldId="627"/>
            <ac:spMk id="81" creationId="{7B49FFC2-C670-410B-8717-349FDB4B50B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3" creationId="{B2DE3404-B4A0-4987-BCCD-C1F4F1DB1414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5" creationId="{2B4A94CE-96A0-4798-8418-579688D63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6" creationId="{CAB9DC3B-178F-4EAE-960E-77DDBE81E7F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7" creationId="{ECB497CF-490D-45EB-AF69-9CCB95B584F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8" creationId="{50C80690-4FEE-4F3D-AE7F-FBBE967BA5F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9" creationId="{2FD25EF8-3D92-42E1-A0C2-63F14302335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5" creationId="{B76086A0-3E04-4ADD-B15F-E83A8374A307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6" creationId="{58FA3701-3C6C-4413-8BAA-5A67B96810B0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8" creationId="{C99CBB70-C63F-4AA9-A396-F9BEEC3E06B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9" creationId="{E90C63E8-A0A7-4E43-A9C5-254E1FF68E0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0" creationId="{AD2B3198-AE53-4538-8F63-B076F9E178C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1" creationId="{346C7727-0128-4811-86C8-7CCE49528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2" creationId="{1B1B7B4A-4A51-4A3E-9737-B93525CB5F3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4" creationId="{F2CD6601-B540-4061-B5C5-EC7D006D2C00}"/>
          </ac:spMkLst>
        </pc:spChg>
        <pc:spChg chg="add del mod">
          <ac:chgData name="THOMY Philippe" userId="9df777e5-71f9-47e3-9421-f7a221646164" providerId="ADAL" clId="{AE08D026-CAD6-4A30-8B8F-F394AA429DA5}" dt="2021-12-15T17:06:53.328" v="2998" actId="478"/>
          <ac:spMkLst>
            <pc:docMk/>
            <pc:sldMk cId="4242581994" sldId="627"/>
            <ac:spMk id="106" creationId="{FE0CF7A4-14A1-4ECB-8C54-0E91C3DCD27C}"/>
          </ac:spMkLst>
        </pc:spChg>
        <pc:spChg chg="add del mod">
          <ac:chgData name="THOMY Philippe" userId="9df777e5-71f9-47e3-9421-f7a221646164" providerId="ADAL" clId="{AE08D026-CAD6-4A30-8B8F-F394AA429DA5}" dt="2021-12-15T17:08:19.589" v="3002" actId="478"/>
          <ac:spMkLst>
            <pc:docMk/>
            <pc:sldMk cId="4242581994" sldId="627"/>
            <ac:spMk id="108" creationId="{EEDC5EE8-5FE3-4CD1-98BD-E97B6DE61692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9" creationId="{84429E3B-2FFA-4196-901F-EA1E637291C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2" creationId="{935C2E62-A4D2-478A-B07E-C18AF635CFC4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3" creationId="{FDEFA40F-BFF4-40B8-AC5C-E8D83A90134E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4" creationId="{A49ACB04-8687-447B-8114-63F51E8D2DCE}"/>
          </ac:spMkLst>
        </pc:spChg>
        <pc:spChg chg="add del mod">
          <ac:chgData name="THOMY Philippe" userId="9df777e5-71f9-47e3-9421-f7a221646164" providerId="ADAL" clId="{AE08D026-CAD6-4A30-8B8F-F394AA429DA5}" dt="2021-12-15T17:32:55.726" v="3223" actId="478"/>
          <ac:spMkLst>
            <pc:docMk/>
            <pc:sldMk cId="4242581994" sldId="627"/>
            <ac:spMk id="115" creationId="{396B5022-9E98-49E9-ADD8-58272075396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6" creationId="{00041117-D567-4BB4-A15D-8E641B99BAA0}"/>
          </ac:spMkLst>
        </pc:spChg>
        <pc:spChg chg="add del mod">
          <ac:chgData name="THOMY Philippe" userId="9df777e5-71f9-47e3-9421-f7a221646164" providerId="ADAL" clId="{AE08D026-CAD6-4A30-8B8F-F394AA429DA5}" dt="2021-12-15T18:04:00.528" v="3620" actId="478"/>
          <ac:spMkLst>
            <pc:docMk/>
            <pc:sldMk cId="4242581994" sldId="627"/>
            <ac:spMk id="126" creationId="{BCE51F1C-8AE9-4A9B-8543-282C8E6A31D7}"/>
          </ac:spMkLst>
        </pc:spChg>
        <pc:spChg chg="add del mod">
          <ac:chgData name="THOMY Philippe" userId="9df777e5-71f9-47e3-9421-f7a221646164" providerId="ADAL" clId="{AE08D026-CAD6-4A30-8B8F-F394AA429DA5}" dt="2021-12-16T14:40:14.897" v="3879" actId="478"/>
          <ac:spMkLst>
            <pc:docMk/>
            <pc:sldMk cId="4242581994" sldId="627"/>
            <ac:spMk id="127" creationId="{29050724-DFBB-401F-8B48-FA4262CAC6D0}"/>
          </ac:spMkLst>
        </pc:spChg>
        <pc:spChg chg="add mod">
          <ac:chgData name="THOMY Philippe" userId="9df777e5-71f9-47e3-9421-f7a221646164" providerId="ADAL" clId="{AE08D026-CAD6-4A30-8B8F-F394AA429DA5}" dt="2021-12-16T14:49:05.539" v="4073" actId="1076"/>
          <ac:spMkLst>
            <pc:docMk/>
            <pc:sldMk cId="4242581994" sldId="627"/>
            <ac:spMk id="128" creationId="{47A19308-3280-4460-8963-CCCE0E6236F6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29" creationId="{DC78DCA6-1223-4CCE-9A80-FCA80F6BB8A2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30" creationId="{1D98214D-3BD6-4F4F-8349-AFEBD09C5A22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1" creationId="{762EFFF4-D571-4542-9410-E5E489B9DB51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2" creationId="{444F3CDF-1854-4729-AD44-691E06170906}"/>
          </ac:spMkLst>
        </pc:spChg>
        <pc:spChg chg="add mod">
          <ac:chgData name="THOMY Philippe" userId="9df777e5-71f9-47e3-9421-f7a221646164" providerId="ADAL" clId="{AE08D026-CAD6-4A30-8B8F-F394AA429DA5}" dt="2021-12-16T14:53:58.417" v="4221" actId="2085"/>
          <ac:spMkLst>
            <pc:docMk/>
            <pc:sldMk cId="4242581994" sldId="627"/>
            <ac:spMk id="141" creationId="{A65F796B-B06F-4910-BA25-10D76FB27148}"/>
          </ac:spMkLst>
        </pc:spChg>
        <pc:spChg chg="add mod">
          <ac:chgData name="THOMY Philippe" userId="9df777e5-71f9-47e3-9421-f7a221646164" providerId="ADAL" clId="{AE08D026-CAD6-4A30-8B8F-F394AA429DA5}" dt="2021-12-16T14:54:12.615" v="4224" actId="14100"/>
          <ac:spMkLst>
            <pc:docMk/>
            <pc:sldMk cId="4242581994" sldId="627"/>
            <ac:spMk id="142" creationId="{6C82F136-D309-4F94-A460-6F51352390E9}"/>
          </ac:spMkLst>
        </pc:s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43" creationId="{00D2939C-2980-4DFB-BE17-875F925F28DC}"/>
          </ac:grpSpMkLst>
        </pc:gr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91" creationId="{7D4A2681-F31E-48EE-A80B-A102A7980667}"/>
          </ac:grpSpMkLst>
        </pc:grpChg>
        <pc:picChg chg="add del mod">
          <ac:chgData name="THOMY Philippe" userId="9df777e5-71f9-47e3-9421-f7a221646164" providerId="ADAL" clId="{AE08D026-CAD6-4A30-8B8F-F394AA429DA5}" dt="2021-12-15T17:03:50.177" v="2991" actId="478"/>
          <ac:picMkLst>
            <pc:docMk/>
            <pc:sldMk cId="4242581994" sldId="627"/>
            <ac:picMk id="4" creationId="{EA76C831-9AEC-423B-BEE4-AF6A2223950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7" creationId="{3AE7FF7B-AABA-48D2-A2A1-0CDC91C56C48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" creationId="{29F099E3-128B-4A22-B4E1-2E8E86F580A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4" creationId="{07456D69-EA04-4A50-91A9-D006325B52A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6" creationId="{6B4F5836-3C02-4F9B-A3A4-FA15D309689B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2" creationId="{1C44FCB3-F9FD-40EC-A810-1A590B97C066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3" creationId="{A611CCF7-183D-4500-9E80-518D1CDFDEC8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4" creationId="{E0696EF9-812E-4151-B683-B5AF82D2DFD7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5" creationId="{E9E1F335-012D-4C45-9BA3-A9B2D6A6B9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6" creationId="{3FE4A80E-5EC4-4D83-9524-4A6D31901F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7" creationId="{E8D5846C-B6F3-4C5A-B402-DDEFF1151233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8" creationId="{9ACBF54A-C7F1-489B-BB0F-17BA5F0459C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2" creationId="{756AC691-9876-4569-80EB-7685741A147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6" creationId="{42B4B64D-C7D3-4961-8FA7-8BDD244B475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8" creationId="{17EF222E-5C14-4DCB-8DDB-6183B95A703F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40" creationId="{2C52EE33-3413-4B78-A31D-6B7F9B40D8DD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59" creationId="{37E0B0A8-9D3D-479C-A481-6125CE499A1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1" creationId="{B8DD580A-7AA8-450A-92FC-281570EA7C3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3" creationId="{22796A00-F91C-4C0C-9A9F-8BB53E70996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7" creationId="{349A2E9A-4802-44B1-B185-EFD62993684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8" creationId="{10ACC130-424B-4964-9C34-49B558A6D6C4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70" creationId="{A0A5B605-62DD-461F-9FB8-A2D9302D8D1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82" creationId="{534A929C-7088-453F-8C4E-E89F828E39E5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84" creationId="{479F0B66-4DA6-450A-81D1-05F787D5FD1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90" creationId="{25DA90A5-62C8-41E0-9B55-13DC324C425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97" creationId="{5D28205D-5874-4406-874F-804927C4699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3" creationId="{8D5EC6C7-770B-493F-842C-A3F74E243062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5" creationId="{152E54D1-97D5-4011-832B-B9155B76CA8A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7" creationId="{7910CAFF-6F87-434A-9021-1746B95C9CC9}"/>
          </ac:picMkLst>
        </pc:picChg>
        <pc:picChg chg="add del mod">
          <ac:chgData name="THOMY Philippe" userId="9df777e5-71f9-47e3-9421-f7a221646164" providerId="ADAL" clId="{AE08D026-CAD6-4A30-8B8F-F394AA429DA5}" dt="2021-12-15T17:32:55.726" v="3223" actId="478"/>
          <ac:picMkLst>
            <pc:docMk/>
            <pc:sldMk cId="4242581994" sldId="627"/>
            <ac:picMk id="110" creationId="{8C53368E-D532-4ABB-BA58-1FCABDA0F041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1" creationId="{3711C2D1-5CE7-4350-B22C-8AFA1BC7BAD4}"/>
          </ac:picMkLst>
        </pc:pic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7" creationId="{9699ADBB-8749-4D3E-A611-58C583F3251E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8" creationId="{113EF24D-53C5-444C-8C36-4254B9C1B412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9" creationId="{6C76BC7F-D854-43B2-B98E-037ABFF10707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0" creationId="{6BFCBBD9-EB6E-4B84-A966-F7445DD0B2EA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1" creationId="{AB1E47E6-D9D9-495B-BFAD-6AA94B5DDFE6}"/>
          </ac:cxnSpMkLst>
        </pc:cxnChg>
        <pc:cxnChg chg="add del mod">
          <ac:chgData name="THOMY Philippe" userId="9df777e5-71f9-47e3-9421-f7a221646164" providerId="ADAL" clId="{AE08D026-CAD6-4A30-8B8F-F394AA429DA5}" dt="2021-12-15T17:36:19.984" v="3292" actId="478"/>
          <ac:cxnSpMkLst>
            <pc:docMk/>
            <pc:sldMk cId="4242581994" sldId="627"/>
            <ac:cxnSpMk id="122" creationId="{A2D8F92C-590C-432D-9CDA-827825643F4C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3" creationId="{90490905-2D2F-4BE2-97DF-C636A585B883}"/>
          </ac:cxnSpMkLst>
        </pc:cxnChg>
        <pc:cxnChg chg="add del mod">
          <ac:chgData name="THOMY Philippe" userId="9df777e5-71f9-47e3-9421-f7a221646164" providerId="ADAL" clId="{AE08D026-CAD6-4A30-8B8F-F394AA429DA5}" dt="2021-12-15T17:37:06.983" v="3313" actId="478"/>
          <ac:cxnSpMkLst>
            <pc:docMk/>
            <pc:sldMk cId="4242581994" sldId="627"/>
            <ac:cxnSpMk id="124" creationId="{0999AD56-4A34-4C31-937B-CD37423DD484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5" creationId="{A949A176-1928-4440-A754-96D09CAA4B82}"/>
          </ac:cxnSpMkLst>
        </pc:cxnChg>
        <pc:cxnChg chg="add mod">
          <ac:chgData name="THOMY Philippe" userId="9df777e5-71f9-47e3-9421-f7a221646164" providerId="ADAL" clId="{AE08D026-CAD6-4A30-8B8F-F394AA429DA5}" dt="2021-12-16T14:51:03.068" v="4141" actId="14100"/>
          <ac:cxnSpMkLst>
            <pc:docMk/>
            <pc:sldMk cId="4242581994" sldId="627"/>
            <ac:cxnSpMk id="133" creationId="{A617990B-2D5F-4B15-BBB3-8E055902761C}"/>
          </ac:cxnSpMkLst>
        </pc:cxnChg>
        <pc:cxnChg chg="add mod">
          <ac:chgData name="THOMY Philippe" userId="9df777e5-71f9-47e3-9421-f7a221646164" providerId="ADAL" clId="{AE08D026-CAD6-4A30-8B8F-F394AA429DA5}" dt="2021-12-16T14:53:00.523" v="4180" actId="14100"/>
          <ac:cxnSpMkLst>
            <pc:docMk/>
            <pc:sldMk cId="4242581994" sldId="627"/>
            <ac:cxnSpMk id="134" creationId="{E2D7AE00-D677-4565-BC38-5D05AB66D72C}"/>
          </ac:cxnSpMkLst>
        </pc:cxnChg>
        <pc:cxnChg chg="add mod">
          <ac:chgData name="THOMY Philippe" userId="9df777e5-71f9-47e3-9421-f7a221646164" providerId="ADAL" clId="{AE08D026-CAD6-4A30-8B8F-F394AA429DA5}" dt="2021-12-16T14:52:53.218" v="4179" actId="14100"/>
          <ac:cxnSpMkLst>
            <pc:docMk/>
            <pc:sldMk cId="4242581994" sldId="627"/>
            <ac:cxnSpMk id="135" creationId="{A9EC1D1C-AC27-4DD2-8237-4999897A4BA5}"/>
          </ac:cxnSpMkLst>
        </pc:cxnChg>
        <pc:cxnChg chg="add mod">
          <ac:chgData name="THOMY Philippe" userId="9df777e5-71f9-47e3-9421-f7a221646164" providerId="ADAL" clId="{AE08D026-CAD6-4A30-8B8F-F394AA429DA5}" dt="2021-12-16T14:52:20.212" v="4174" actId="14100"/>
          <ac:cxnSpMkLst>
            <pc:docMk/>
            <pc:sldMk cId="4242581994" sldId="627"/>
            <ac:cxnSpMk id="136" creationId="{C03106AC-61D4-4F97-A16B-633EC29066DD}"/>
          </ac:cxnSpMkLst>
        </pc:cxnChg>
      </pc:sldChg>
      <pc:sldChg chg="add del">
        <pc:chgData name="THOMY Philippe" userId="9df777e5-71f9-47e3-9421-f7a221646164" providerId="ADAL" clId="{AE08D026-CAD6-4A30-8B8F-F394AA429DA5}" dt="2021-12-16T14:54:54.512" v="4244" actId="47"/>
        <pc:sldMkLst>
          <pc:docMk/>
          <pc:sldMk cId="1808656248" sldId="628"/>
        </pc:sldMkLst>
      </pc:sldChg>
      <pc:sldChg chg="addSp delSp modSp new del mod">
        <pc:chgData name="THOMY Philippe" userId="9df777e5-71f9-47e3-9421-f7a221646164" providerId="ADAL" clId="{AE08D026-CAD6-4A30-8B8F-F394AA429DA5}" dt="2021-12-16T16:16:33.475" v="4435" actId="47"/>
        <pc:sldMkLst>
          <pc:docMk/>
          <pc:sldMk cId="1955575070" sldId="628"/>
        </pc:sldMkLst>
        <pc:spChg chg="del mod">
          <ac:chgData name="THOMY Philippe" userId="9df777e5-71f9-47e3-9421-f7a221646164" providerId="ADAL" clId="{AE08D026-CAD6-4A30-8B8F-F394AA429DA5}" dt="2021-12-16T16:11:13.302" v="4400" actId="478"/>
          <ac:spMkLst>
            <pc:docMk/>
            <pc:sldMk cId="1955575070" sldId="628"/>
            <ac:spMk id="2" creationId="{CA760E36-0DDB-4A9C-ACC4-89336DCFE4B0}"/>
          </ac:spMkLst>
        </pc:spChg>
        <pc:spChg chg="add mod">
          <ac:chgData name="THOMY Philippe" userId="9df777e5-71f9-47e3-9421-f7a221646164" providerId="ADAL" clId="{AE08D026-CAD6-4A30-8B8F-F394AA429DA5}" dt="2021-12-16T16:11:23.468" v="4408" actId="20577"/>
          <ac:spMkLst>
            <pc:docMk/>
            <pc:sldMk cId="1955575070" sldId="628"/>
            <ac:spMk id="3" creationId="{CA8ED8FD-B697-46CA-B2F3-2AAAF88E6482}"/>
          </ac:spMkLst>
        </pc:spChg>
      </pc:sldChg>
      <pc:sldChg chg="add">
        <pc:chgData name="THOMY Philippe" userId="9df777e5-71f9-47e3-9421-f7a221646164" providerId="ADAL" clId="{AE08D026-CAD6-4A30-8B8F-F394AA429DA5}" dt="2021-12-16T16:19:14.574" v="4448"/>
        <pc:sldMkLst>
          <pc:docMk/>
          <pc:sldMk cId="4069329707" sldId="628"/>
        </pc:sldMkLst>
      </pc:sldChg>
      <pc:sldChg chg="delSp modSp add mod">
        <pc:chgData name="THOMY Philippe" userId="9df777e5-71f9-47e3-9421-f7a221646164" providerId="ADAL" clId="{AE08D026-CAD6-4A30-8B8F-F394AA429DA5}" dt="2021-12-17T22:45:55.412" v="5108" actId="20577"/>
        <pc:sldMkLst>
          <pc:docMk/>
          <pc:sldMk cId="1311274827" sldId="629"/>
        </pc:sldMkLst>
        <pc:spChg chg="mod">
          <ac:chgData name="THOMY Philippe" userId="9df777e5-71f9-47e3-9421-f7a221646164" providerId="ADAL" clId="{AE08D026-CAD6-4A30-8B8F-F394AA429DA5}" dt="2021-12-17T20:25:27.012" v="4530" actId="6549"/>
          <ac:spMkLst>
            <pc:docMk/>
            <pc:sldMk cId="1311274827" sldId="629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7T22:36:07.042" v="4784" actId="27636"/>
          <ac:spMkLst>
            <pc:docMk/>
            <pc:sldMk cId="1311274827" sldId="629"/>
            <ac:spMk id="7" creationId="{2EB67653-70C4-4E3B-925D-48D8C2DF848A}"/>
          </ac:spMkLst>
        </pc:spChg>
        <pc:spChg chg="del">
          <ac:chgData name="THOMY Philippe" userId="9df777e5-71f9-47e3-9421-f7a221646164" providerId="ADAL" clId="{AE08D026-CAD6-4A30-8B8F-F394AA429DA5}" dt="2021-12-17T22:36:10.499" v="4785" actId="478"/>
          <ac:spMkLst>
            <pc:docMk/>
            <pc:sldMk cId="1311274827" sldId="629"/>
            <ac:spMk id="11" creationId="{91829AD5-C9DE-4C63-ABE7-99641B354918}"/>
          </ac:spMkLst>
        </pc:spChg>
        <pc:spChg chg="mod">
          <ac:chgData name="THOMY Philippe" userId="9df777e5-71f9-47e3-9421-f7a221646164" providerId="ADAL" clId="{AE08D026-CAD6-4A30-8B8F-F394AA429DA5}" dt="2021-12-17T22:45:55.412" v="5108" actId="20577"/>
          <ac:spMkLst>
            <pc:docMk/>
            <pc:sldMk cId="1311274827" sldId="629"/>
            <ac:spMk id="30" creationId="{57DB8C35-3FE9-43D2-9AC4-F31670A64FEF}"/>
          </ac:spMkLst>
        </pc:spChg>
      </pc:sldChg>
      <pc:sldChg chg="add del ord">
        <pc:chgData name="THOMY Philippe" userId="9df777e5-71f9-47e3-9421-f7a221646164" providerId="ADAL" clId="{AE08D026-CAD6-4A30-8B8F-F394AA429DA5}" dt="2021-12-16T14:57:18.648" v="4249" actId="47"/>
        <pc:sldMkLst>
          <pc:docMk/>
          <pc:sldMk cId="2204166708" sldId="629"/>
        </pc:sldMkLst>
      </pc:sldChg>
      <pc:sldMasterChg chg="delSldLayout">
        <pc:chgData name="THOMY Philippe" userId="9df777e5-71f9-47e3-9421-f7a221646164" providerId="ADAL" clId="{AE08D026-CAD6-4A30-8B8F-F394AA429DA5}" dt="2021-12-16T16:18:48.360" v="444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AE08D026-CAD6-4A30-8B8F-F394AA429DA5}" dt="2021-12-16T16:18:48.360" v="4446" actId="2696"/>
          <pc:sldLayoutMkLst>
            <pc:docMk/>
            <pc:sldMasterMk cId="0" sldId="2147483648"/>
            <pc:sldLayoutMk cId="205119815" sldId="2147483685"/>
          </pc:sldLayoutMkLst>
        </pc:sldLayoutChg>
      </pc:sldMasterChg>
    </pc:docChg>
  </pc:docChgLst>
  <pc:docChgLst>
    <pc:chgData name="THOMY Philippe" userId="9df777e5-71f9-47e3-9421-f7a221646164" providerId="ADAL" clId="{4B8F8C30-E3A4-4211-BF3B-857329123CEC}"/>
    <pc:docChg chg="undo custSel addSld delSld modSld sldOrd">
      <pc:chgData name="THOMY Philippe" userId="9df777e5-71f9-47e3-9421-f7a221646164" providerId="ADAL" clId="{4B8F8C30-E3A4-4211-BF3B-857329123CEC}" dt="2022-01-13T10:37:49.323" v="4123" actId="478"/>
      <pc:docMkLst>
        <pc:docMk/>
      </pc:docMkLst>
      <pc:sldChg chg="modSp mod">
        <pc:chgData name="THOMY Philippe" userId="9df777e5-71f9-47e3-9421-f7a221646164" providerId="ADAL" clId="{4B8F8C30-E3A4-4211-BF3B-857329123CEC}" dt="2021-12-31T11:18:06.179" v="1199" actId="1038"/>
        <pc:sldMkLst>
          <pc:docMk/>
          <pc:sldMk cId="4027221659" sldId="550"/>
        </pc:sldMkLst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12" creationId="{E461FB19-D1F3-4A29-AE9E-17B7843BC278}"/>
          </ac:spMkLst>
        </pc:spChg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29" creationId="{A639D9AB-9A01-4D39-A28C-59876DC58083}"/>
          </ac:spMkLst>
        </pc:spChg>
        <pc:grpChg chg="mod">
          <ac:chgData name="THOMY Philippe" userId="9df777e5-71f9-47e3-9421-f7a221646164" providerId="ADAL" clId="{4B8F8C30-E3A4-4211-BF3B-857329123CEC}" dt="2021-12-31T11:17:50.356" v="1150" actId="1037"/>
          <ac:grpSpMkLst>
            <pc:docMk/>
            <pc:sldMk cId="4027221659" sldId="550"/>
            <ac:grpSpMk id="32" creationId="{F0C4300A-3148-44C5-9FEC-9DF7C1AD7739}"/>
          </ac:grpSpMkLst>
        </pc:grp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1" creationId="{D1FA7951-A48B-4B94-83B9-3A0A9A570ED1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3" creationId="{518A0127-153A-46C0-8E3B-D35865B1FA32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4" creationId="{A6E806A7-04C1-460A-8122-A58A81A9B5CA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5" creationId="{26F7EE36-C4D8-4738-BA3E-3B4347FB3E04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6" creationId="{5ADBB0B1-B55C-4EAF-852E-DF996688D700}"/>
          </ac:graphicFrameMkLst>
        </pc:graphicFrameChg>
        <pc:picChg chg="mod">
          <ac:chgData name="THOMY Philippe" userId="9df777e5-71f9-47e3-9421-f7a221646164" providerId="ADAL" clId="{4B8F8C30-E3A4-4211-BF3B-857329123CEC}" dt="2021-12-31T11:18:06.179" v="1199" actId="1038"/>
          <ac:picMkLst>
            <pc:docMk/>
            <pc:sldMk cId="4027221659" sldId="550"/>
            <ac:picMk id="31" creationId="{7CE34397-6010-44BE-B7DE-DA11AC479123}"/>
          </ac:picMkLst>
        </pc:pic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18" creationId="{A5320035-D1C5-48C9-B8BF-22B4B1256C5D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1" creationId="{9D0282FF-3A85-4EAF-B806-4B37AB9888F5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5" creationId="{7E972482-C528-42B0-B809-DF4D3EA086CE}"/>
          </ac:cxnSpMkLst>
        </pc:cxnChg>
      </pc:sldChg>
      <pc:sldChg chg="ord">
        <pc:chgData name="THOMY Philippe" userId="9df777e5-71f9-47e3-9421-f7a221646164" providerId="ADAL" clId="{4B8F8C30-E3A4-4211-BF3B-857329123CEC}" dt="2022-01-12T15:48:03.356" v="2135"/>
        <pc:sldMkLst>
          <pc:docMk/>
          <pc:sldMk cId="4256416210" sldId="551"/>
        </pc:sldMkLst>
      </pc:sldChg>
      <pc:sldChg chg="addSp delSp modSp mod">
        <pc:chgData name="THOMY Philippe" userId="9df777e5-71f9-47e3-9421-f7a221646164" providerId="ADAL" clId="{4B8F8C30-E3A4-4211-BF3B-857329123CEC}" dt="2022-01-12T21:51:33.728" v="3079" actId="1036"/>
        <pc:sldMkLst>
          <pc:docMk/>
          <pc:sldMk cId="3267200670" sldId="604"/>
        </pc:sldMkLst>
        <pc:spChg chg="mod">
          <ac:chgData name="THOMY Philippe" userId="9df777e5-71f9-47e3-9421-f7a221646164" providerId="ADAL" clId="{4B8F8C30-E3A4-4211-BF3B-857329123CEC}" dt="2021-12-31T10:40:21.202" v="968" actId="207"/>
          <ac:spMkLst>
            <pc:docMk/>
            <pc:sldMk cId="3267200670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4B8F8C30-E3A4-4211-BF3B-857329123CEC}" dt="2021-12-31T10:44:13.810" v="1063" actId="20577"/>
          <ac:spMkLst>
            <pc:docMk/>
            <pc:sldMk cId="3267200670" sldId="604"/>
            <ac:spMk id="9" creationId="{B10516DA-BB41-464A-BAE8-4CF39645D22E}"/>
          </ac:spMkLst>
        </pc:spChg>
        <pc:spChg chg="mod">
          <ac:chgData name="THOMY Philippe" userId="9df777e5-71f9-47e3-9421-f7a221646164" providerId="ADAL" clId="{4B8F8C30-E3A4-4211-BF3B-857329123CEC}" dt="2021-12-31T10:42:11.600" v="1015" actId="1076"/>
          <ac:spMkLst>
            <pc:docMk/>
            <pc:sldMk cId="3267200670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4B8F8C30-E3A4-4211-BF3B-857329123CEC}" dt="2021-12-31T10:43:37.363" v="1058" actId="20577"/>
          <ac:spMkLst>
            <pc:docMk/>
            <pc:sldMk cId="3267200670" sldId="604"/>
            <ac:spMk id="70" creationId="{2AA6CE89-27A9-4549-A8C2-1AC36C526ED4}"/>
          </ac:spMkLst>
        </pc:spChg>
        <pc:spChg chg="mod">
          <ac:chgData name="THOMY Philippe" userId="9df777e5-71f9-47e3-9421-f7a221646164" providerId="ADAL" clId="{4B8F8C30-E3A4-4211-BF3B-857329123CEC}" dt="2021-12-31T10:44:32.719" v="1074" actId="20577"/>
          <ac:spMkLst>
            <pc:docMk/>
            <pc:sldMk cId="3267200670" sldId="604"/>
            <ac:spMk id="73" creationId="{E126577F-8C53-4EAE-9372-D0D34C7EF0C8}"/>
          </ac:spMkLst>
        </pc:spChg>
        <pc:spChg chg="mod">
          <ac:chgData name="THOMY Philippe" userId="9df777e5-71f9-47e3-9421-f7a221646164" providerId="ADAL" clId="{4B8F8C30-E3A4-4211-BF3B-857329123CEC}" dt="2021-12-31T10:42:18.747" v="1017" actId="1076"/>
          <ac:spMkLst>
            <pc:docMk/>
            <pc:sldMk cId="3267200670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4B8F8C30-E3A4-4211-BF3B-857329123CEC}" dt="2022-01-12T21:51:33.728" v="3079" actId="1036"/>
          <ac:spMkLst>
            <pc:docMk/>
            <pc:sldMk cId="3267200670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4B8F8C30-E3A4-4211-BF3B-857329123CEC}" dt="2021-12-31T10:42:54.785" v="1037" actId="1076"/>
          <ac:spMkLst>
            <pc:docMk/>
            <pc:sldMk cId="3267200670" sldId="604"/>
            <ac:spMk id="80" creationId="{1FDEAA36-361E-4C75-9EE2-A428CDC392B7}"/>
          </ac:spMkLst>
        </pc:spChg>
        <pc:spChg chg="mod">
          <ac:chgData name="THOMY Philippe" userId="9df777e5-71f9-47e3-9421-f7a221646164" providerId="ADAL" clId="{4B8F8C30-E3A4-4211-BF3B-857329123CEC}" dt="2021-12-31T10:42:25.201" v="1033" actId="1037"/>
          <ac:spMkLst>
            <pc:docMk/>
            <pc:sldMk cId="3267200670" sldId="604"/>
            <ac:spMk id="81" creationId="{85B145B9-36CC-44A4-9694-FBE3911D802E}"/>
          </ac:spMkLst>
        </pc:spChg>
        <pc:spChg chg="del">
          <ac:chgData name="THOMY Philippe" userId="9df777e5-71f9-47e3-9421-f7a221646164" providerId="ADAL" clId="{4B8F8C30-E3A4-4211-BF3B-857329123CEC}" dt="2021-12-31T10:42:37.087" v="1035" actId="478"/>
          <ac:spMkLst>
            <pc:docMk/>
            <pc:sldMk cId="3267200670" sldId="604"/>
            <ac:spMk id="82" creationId="{615D8C62-C62E-4401-97B9-DDB76FF583BF}"/>
          </ac:spMkLst>
        </pc:spChg>
        <pc:spChg chg="add mod">
          <ac:chgData name="THOMY Philippe" userId="9df777e5-71f9-47e3-9421-f7a221646164" providerId="ADAL" clId="{4B8F8C30-E3A4-4211-BF3B-857329123CEC}" dt="2021-12-31T10:42:45.028" v="1036" actId="1076"/>
          <ac:spMkLst>
            <pc:docMk/>
            <pc:sldMk cId="3267200670" sldId="604"/>
            <ac:spMk id="83" creationId="{6933D659-EAD1-457C-88C9-3D0B9E91A3AF}"/>
          </ac:spMkLst>
        </pc:s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4B8F8C30-E3A4-4211-BF3B-857329123CEC}" dt="2021-12-31T10:45:12.712" v="1126" actId="1035"/>
          <ac:picMkLst>
            <pc:docMk/>
            <pc:sldMk cId="3267200670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4B8F8C30-E3A4-4211-BF3B-857329123CEC}" dt="2021-12-31T10:45:23.098" v="1127" actId="14100"/>
          <ac:picMkLst>
            <pc:docMk/>
            <pc:sldMk cId="3267200670" sldId="604"/>
            <ac:picMk id="74" creationId="{2A9F25B2-D6FB-45F9-9240-E3F064FD1E59}"/>
          </ac:picMkLst>
        </pc:picChg>
      </pc:sldChg>
      <pc:sldChg chg="modSp mod">
        <pc:chgData name="THOMY Philippe" userId="9df777e5-71f9-47e3-9421-f7a221646164" providerId="ADAL" clId="{4B8F8C30-E3A4-4211-BF3B-857329123CEC}" dt="2021-12-30T21:12:35.186" v="966" actId="1076"/>
        <pc:sldMkLst>
          <pc:docMk/>
          <pc:sldMk cId="1655287298" sldId="614"/>
        </pc:sldMkLst>
        <pc:picChg chg="mod">
          <ac:chgData name="THOMY Philippe" userId="9df777e5-71f9-47e3-9421-f7a221646164" providerId="ADAL" clId="{4B8F8C30-E3A4-4211-BF3B-857329123CEC}" dt="2021-12-30T21:12:35.186" v="966" actId="1076"/>
          <ac:picMkLst>
            <pc:docMk/>
            <pc:sldMk cId="1655287298" sldId="614"/>
            <ac:picMk id="4" creationId="{A28BD078-4F87-4FA9-8E0B-4A989E4210AE}"/>
          </ac:picMkLst>
        </pc:picChg>
      </pc:sldChg>
      <pc:sldChg chg="modSp mod">
        <pc:chgData name="THOMY Philippe" userId="9df777e5-71f9-47e3-9421-f7a221646164" providerId="ADAL" clId="{4B8F8C30-E3A4-4211-BF3B-857329123CEC}" dt="2021-12-28T10:24:03.985" v="8" actId="20577"/>
        <pc:sldMkLst>
          <pc:docMk/>
          <pc:sldMk cId="3041145452" sldId="615"/>
        </pc:sldMkLst>
        <pc:spChg chg="mod">
          <ac:chgData name="THOMY Philippe" userId="9df777e5-71f9-47e3-9421-f7a221646164" providerId="ADAL" clId="{4B8F8C30-E3A4-4211-BF3B-857329123CEC}" dt="2021-12-28T10:24:03.985" v="8" actId="20577"/>
          <ac:spMkLst>
            <pc:docMk/>
            <pc:sldMk cId="3041145452" sldId="615"/>
            <ac:spMk id="13" creationId="{423A7093-E76B-4D29-A59E-5FB662695568}"/>
          </ac:spMkLst>
        </pc:spChg>
      </pc:sldChg>
      <pc:sldChg chg="modSp mod">
        <pc:chgData name="THOMY Philippe" userId="9df777e5-71f9-47e3-9421-f7a221646164" providerId="ADAL" clId="{4B8F8C30-E3A4-4211-BF3B-857329123CEC}" dt="2022-01-06T16:26:03.176" v="1213" actId="20577"/>
        <pc:sldMkLst>
          <pc:docMk/>
          <pc:sldMk cId="629475645" sldId="618"/>
        </pc:sldMkLst>
        <pc:spChg chg="mod">
          <ac:chgData name="THOMY Philippe" userId="9df777e5-71f9-47e3-9421-f7a221646164" providerId="ADAL" clId="{4B8F8C30-E3A4-4211-BF3B-857329123CEC}" dt="2022-01-06T16:26:03.176" v="1213" actId="20577"/>
          <ac:spMkLst>
            <pc:docMk/>
            <pc:sldMk cId="629475645" sldId="618"/>
            <ac:spMk id="48" creationId="{32443AA1-EF97-4C15-8826-CDB85C1DBDD9}"/>
          </ac:spMkLst>
        </pc:spChg>
      </pc:sldChg>
      <pc:sldChg chg="modSp mod">
        <pc:chgData name="THOMY Philippe" userId="9df777e5-71f9-47e3-9421-f7a221646164" providerId="ADAL" clId="{4B8F8C30-E3A4-4211-BF3B-857329123CEC}" dt="2022-01-12T22:09:28.249" v="3132" actId="6549"/>
        <pc:sldMkLst>
          <pc:docMk/>
          <pc:sldMk cId="1576499280" sldId="619"/>
        </pc:sldMkLst>
        <pc:spChg chg="mod">
          <ac:chgData name="THOMY Philippe" userId="9df777e5-71f9-47e3-9421-f7a221646164" providerId="ADAL" clId="{4B8F8C30-E3A4-4211-BF3B-857329123CEC}" dt="2022-01-12T22:09:28.249" v="3132" actId="6549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4B8F8C30-E3A4-4211-BF3B-857329123CEC}" dt="2022-01-12T22:09:21.816" v="3129" actId="20577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4B8F8C30-E3A4-4211-BF3B-857329123CEC}" dt="2022-01-12T22:07:50.619" v="3101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4B8F8C30-E3A4-4211-BF3B-857329123CEC}" dt="2022-01-12T22:08:53.981" v="3120" actId="2057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4B8F8C30-E3A4-4211-BF3B-857329123CEC}" dt="2022-01-12T22:08:41.741" v="3114" actId="2057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4B8F8C30-E3A4-4211-BF3B-857329123CEC}" dt="2022-01-12T22:08:34.046" v="3110" actId="2057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4B8F8C30-E3A4-4211-BF3B-857329123CEC}" dt="2022-01-12T22:08:10.130" v="3109" actId="6549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4B8F8C30-E3A4-4211-BF3B-857329123CEC}" dt="2022-01-12T22:09:05.883" v="3122" actId="2057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4B8F8C30-E3A4-4211-BF3B-857329123CEC}" dt="2022-01-12T22:09:02.003" v="3121" actId="2057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4B8F8C30-E3A4-4211-BF3B-857329123CEC}" dt="2022-01-12T22:07:34.404" v="3096" actId="5793"/>
          <ac:spMkLst>
            <pc:docMk/>
            <pc:sldMk cId="1576499280" sldId="619"/>
            <ac:spMk id="50" creationId="{39D03D3E-40DC-48F0-ABF6-77A4FBF0A133}"/>
          </ac:spMkLst>
        </pc:spChg>
      </pc:sldChg>
      <pc:sldChg chg="addSp delSp modSp mod">
        <pc:chgData name="THOMY Philippe" userId="9df777e5-71f9-47e3-9421-f7a221646164" providerId="ADAL" clId="{4B8F8C30-E3A4-4211-BF3B-857329123CEC}" dt="2022-01-12T20:42:50.382" v="3059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4B8F8C30-E3A4-4211-BF3B-857329123CEC}" dt="2022-01-12T17:59:46.116" v="2877" actId="14100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4B8F8C30-E3A4-4211-BF3B-857329123CEC}" dt="2022-01-12T17:59:51.997" v="2880" actId="14100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4B8F8C30-E3A4-4211-BF3B-857329123CEC}" dt="2022-01-12T18:00:33.613" v="2901" actId="14100"/>
          <ac:spMkLst>
            <pc:docMk/>
            <pc:sldMk cId="4050005586" sldId="620"/>
            <ac:spMk id="41" creationId="{C7CAC418-C4D1-4EE5-A066-FD4F5197D0C8}"/>
          </ac:spMkLst>
        </pc:spChg>
        <pc:spChg chg="mod">
          <ac:chgData name="THOMY Philippe" userId="9df777e5-71f9-47e3-9421-f7a221646164" providerId="ADAL" clId="{4B8F8C30-E3A4-4211-BF3B-857329123CEC}" dt="2022-01-12T18:00:46.719" v="2908" actId="14100"/>
          <ac:spMkLst>
            <pc:docMk/>
            <pc:sldMk cId="4050005586" sldId="620"/>
            <ac:spMk id="42" creationId="{AF8A9289-7404-491C-A843-30534E624C82}"/>
          </ac:spMkLst>
        </pc:spChg>
        <pc:spChg chg="mod">
          <ac:chgData name="THOMY Philippe" userId="9df777e5-71f9-47e3-9421-f7a221646164" providerId="ADAL" clId="{4B8F8C30-E3A4-4211-BF3B-857329123CEC}" dt="2022-01-12T18:00:39.190" v="2904" actId="14100"/>
          <ac:spMkLst>
            <pc:docMk/>
            <pc:sldMk cId="4050005586" sldId="620"/>
            <ac:spMk id="44" creationId="{CF2E0014-433C-41F6-A0A5-DB18FC33B356}"/>
          </ac:spMkLst>
        </pc:spChg>
        <pc:spChg chg="mod">
          <ac:chgData name="THOMY Philippe" userId="9df777e5-71f9-47e3-9421-f7a221646164" providerId="ADAL" clId="{4B8F8C30-E3A4-4211-BF3B-857329123CEC}" dt="2022-01-12T18:00:25.623" v="2897" actId="14100"/>
          <ac:spMkLst>
            <pc:docMk/>
            <pc:sldMk cId="4050005586" sldId="620"/>
            <ac:spMk id="45" creationId="{25A18BA3-3BF6-4BA5-A3AF-ABF4BFF55907}"/>
          </ac:spMkLst>
        </pc:spChg>
        <pc:spChg chg="mod">
          <ac:chgData name="THOMY Philippe" userId="9df777e5-71f9-47e3-9421-f7a221646164" providerId="ADAL" clId="{4B8F8C30-E3A4-4211-BF3B-857329123CEC}" dt="2022-01-12T20:23:13.597" v="3047" actId="20577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4B8F8C30-E3A4-4211-BF3B-857329123CEC}" dt="2022-01-12T20:23:04.758" v="3041" actId="20577"/>
          <ac:spMkLst>
            <pc:docMk/>
            <pc:sldMk cId="4050005586" sldId="620"/>
            <ac:spMk id="51" creationId="{BD3C08F4-49B8-4076-9958-F7B061AA64FC}"/>
          </ac:spMkLst>
        </pc:spChg>
        <pc:spChg chg="mod">
          <ac:chgData name="THOMY Philippe" userId="9df777e5-71f9-47e3-9421-f7a221646164" providerId="ADAL" clId="{4B8F8C30-E3A4-4211-BF3B-857329123CEC}" dt="2022-01-12T18:01:50.207" v="2914" actId="14100"/>
          <ac:spMkLst>
            <pc:docMk/>
            <pc:sldMk cId="4050005586" sldId="620"/>
            <ac:spMk id="58" creationId="{813753CD-76AD-4EEB-A1C8-2791DD9B1E6D}"/>
          </ac:spMkLst>
        </pc:spChg>
        <pc:spChg chg="mod">
          <ac:chgData name="THOMY Philippe" userId="9df777e5-71f9-47e3-9421-f7a221646164" providerId="ADAL" clId="{4B8F8C30-E3A4-4211-BF3B-857329123CEC}" dt="2022-01-12T18:01:58.984" v="2921" actId="14100"/>
          <ac:spMkLst>
            <pc:docMk/>
            <pc:sldMk cId="4050005586" sldId="620"/>
            <ac:spMk id="59" creationId="{C8E2C178-F28E-49BE-A2D8-B5275602E97E}"/>
          </ac:spMkLst>
        </pc:spChg>
        <pc:spChg chg="mod">
          <ac:chgData name="THOMY Philippe" userId="9df777e5-71f9-47e3-9421-f7a221646164" providerId="ADAL" clId="{4B8F8C30-E3A4-4211-BF3B-857329123CEC}" dt="2022-01-12T18:02:09.043" v="2927" actId="14100"/>
          <ac:spMkLst>
            <pc:docMk/>
            <pc:sldMk cId="4050005586" sldId="620"/>
            <ac:spMk id="67" creationId="{234C4F21-BF62-4962-97BB-036AC7B1E269}"/>
          </ac:spMkLst>
        </pc:spChg>
        <pc:spChg chg="del mod">
          <ac:chgData name="THOMY Philippe" userId="9df777e5-71f9-47e3-9421-f7a221646164" providerId="ADAL" clId="{4B8F8C30-E3A4-4211-BF3B-857329123CEC}" dt="2022-01-12T18:02:20.954" v="2929" actId="478"/>
          <ac:spMkLst>
            <pc:docMk/>
            <pc:sldMk cId="4050005586" sldId="620"/>
            <ac:spMk id="68" creationId="{83CA3289-123F-4A3F-BA0B-8A430160D7F6}"/>
          </ac:spMkLst>
        </pc:spChg>
        <pc:spChg chg="del mod">
          <ac:chgData name="THOMY Philippe" userId="9df777e5-71f9-47e3-9421-f7a221646164" providerId="ADAL" clId="{4B8F8C30-E3A4-4211-BF3B-857329123CEC}" dt="2022-01-12T18:02:20.954" v="2929" actId="478"/>
          <ac:spMkLst>
            <pc:docMk/>
            <pc:sldMk cId="4050005586" sldId="620"/>
            <ac:spMk id="69" creationId="{3E438C2D-2550-4E8C-889F-34996DEFE4FA}"/>
          </ac:spMkLst>
        </pc:spChg>
        <pc:spChg chg="del mod">
          <ac:chgData name="THOMY Philippe" userId="9df777e5-71f9-47e3-9421-f7a221646164" providerId="ADAL" clId="{4B8F8C30-E3A4-4211-BF3B-857329123CEC}" dt="2022-01-12T18:03:01.971" v="2939" actId="478"/>
          <ac:spMkLst>
            <pc:docMk/>
            <pc:sldMk cId="4050005586" sldId="620"/>
            <ac:spMk id="72" creationId="{7D2D01C9-8C0A-4E74-B297-8D69FEF2B5DF}"/>
          </ac:spMkLst>
        </pc:spChg>
        <pc:spChg chg="mod">
          <ac:chgData name="THOMY Philippe" userId="9df777e5-71f9-47e3-9421-f7a221646164" providerId="ADAL" clId="{4B8F8C30-E3A4-4211-BF3B-857329123CEC}" dt="2022-01-12T20:42:50.382" v="3059" actId="20577"/>
          <ac:spMkLst>
            <pc:docMk/>
            <pc:sldMk cId="4050005586" sldId="620"/>
            <ac:spMk id="73" creationId="{23BF70EA-2ADF-4E3E-B3DD-27AB35E68D8B}"/>
          </ac:spMkLst>
        </pc:spChg>
        <pc:spChg chg="mod">
          <ac:chgData name="THOMY Philippe" userId="9df777e5-71f9-47e3-9421-f7a221646164" providerId="ADAL" clId="{4B8F8C30-E3A4-4211-BF3B-857329123CEC}" dt="2022-01-12T18:04:59.749" v="3004" actId="14100"/>
          <ac:spMkLst>
            <pc:docMk/>
            <pc:sldMk cId="4050005586" sldId="620"/>
            <ac:spMk id="77" creationId="{20948FEA-4E97-4128-B0F6-68C2FCF94068}"/>
          </ac:spMkLst>
        </pc:spChg>
        <pc:spChg chg="mod">
          <ac:chgData name="THOMY Philippe" userId="9df777e5-71f9-47e3-9421-f7a221646164" providerId="ADAL" clId="{4B8F8C30-E3A4-4211-BF3B-857329123CEC}" dt="2022-01-12T18:04:41.463" v="2991" actId="14100"/>
          <ac:spMkLst>
            <pc:docMk/>
            <pc:sldMk cId="4050005586" sldId="620"/>
            <ac:spMk id="81" creationId="{04BC7C10-4D6B-4EE0-BC1B-2B552F644B6A}"/>
          </ac:spMkLst>
        </pc:spChg>
        <pc:spChg chg="mod">
          <ac:chgData name="THOMY Philippe" userId="9df777e5-71f9-47e3-9421-f7a221646164" providerId="ADAL" clId="{4B8F8C30-E3A4-4211-BF3B-857329123CEC}" dt="2022-01-12T18:04:49.771" v="2998" actId="14100"/>
          <ac:spMkLst>
            <pc:docMk/>
            <pc:sldMk cId="4050005586" sldId="620"/>
            <ac:spMk id="82" creationId="{7928C25B-F1AA-4125-A29B-6FE7C97BF5E0}"/>
          </ac:spMkLst>
        </pc:spChg>
        <pc:spChg chg="mod">
          <ac:chgData name="THOMY Philippe" userId="9df777e5-71f9-47e3-9421-f7a221646164" providerId="ADAL" clId="{4B8F8C30-E3A4-4211-BF3B-857329123CEC}" dt="2022-01-12T18:04:23.524" v="2977" actId="14100"/>
          <ac:spMkLst>
            <pc:docMk/>
            <pc:sldMk cId="4050005586" sldId="620"/>
            <ac:spMk id="85" creationId="{4A6A5CD2-2840-46F1-9352-3574FAE4ABB2}"/>
          </ac:spMkLst>
        </pc:spChg>
        <pc:spChg chg="mod">
          <ac:chgData name="THOMY Philippe" userId="9df777e5-71f9-47e3-9421-f7a221646164" providerId="ADAL" clId="{4B8F8C30-E3A4-4211-BF3B-857329123CEC}" dt="2022-01-12T18:04:30.485" v="2984" actId="14100"/>
          <ac:spMkLst>
            <pc:docMk/>
            <pc:sldMk cId="4050005586" sldId="620"/>
            <ac:spMk id="88" creationId="{15972B04-D1A3-4ECE-AEE5-A2358073C1B6}"/>
          </ac:spMkLst>
        </pc:spChg>
        <pc:spChg chg="mod">
          <ac:chgData name="THOMY Philippe" userId="9df777e5-71f9-47e3-9421-f7a221646164" providerId="ADAL" clId="{4B8F8C30-E3A4-4211-BF3B-857329123CEC}" dt="2022-01-12T18:04:13.744" v="2968" actId="1037"/>
          <ac:spMkLst>
            <pc:docMk/>
            <pc:sldMk cId="4050005586" sldId="620"/>
            <ac:spMk id="95" creationId="{F048EFC9-BBF5-468B-B4DC-823048A21C42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6" creationId="{4E8777CB-F50D-4D27-89E4-121817A9F74C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7" creationId="{30F35A03-7CD2-417A-807E-4FC412F80893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8" creationId="{DF62DFF0-5B27-4AB4-9BF7-7787A03AA5E2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99" creationId="{5106FBB9-0164-491C-8DB6-533C7E92A704}"/>
          </ac:spMkLst>
        </pc:spChg>
        <pc:spChg chg="del">
          <ac:chgData name="THOMY Philippe" userId="9df777e5-71f9-47e3-9421-f7a221646164" providerId="ADAL" clId="{4B8F8C30-E3A4-4211-BF3B-857329123CEC}" dt="2022-01-12T18:03:21.420" v="2942" actId="478"/>
          <ac:spMkLst>
            <pc:docMk/>
            <pc:sldMk cId="4050005586" sldId="620"/>
            <ac:spMk id="100" creationId="{97E9CDF8-8CAC-4FF8-A6AF-43462EB7095E}"/>
          </ac:spMkLst>
        </pc:spChg>
        <pc:spChg chg="mod">
          <ac:chgData name="THOMY Philippe" userId="9df777e5-71f9-47e3-9421-f7a221646164" providerId="ADAL" clId="{4B8F8C30-E3A4-4211-BF3B-857329123CEC}" dt="2022-01-12T17:59:38.195" v="2873" actId="14100"/>
          <ac:spMkLst>
            <pc:docMk/>
            <pc:sldMk cId="4050005586" sldId="620"/>
            <ac:spMk id="104" creationId="{C7B7583B-670D-429E-844A-F78A4A7C4F74}"/>
          </ac:spMkLst>
        </pc:spChg>
        <pc:spChg chg="mod">
          <ac:chgData name="THOMY Philippe" userId="9df777e5-71f9-47e3-9421-f7a221646164" providerId="ADAL" clId="{4B8F8C30-E3A4-4211-BF3B-857329123CEC}" dt="2022-01-12T20:22:57.007" v="3035" actId="20577"/>
          <ac:spMkLst>
            <pc:docMk/>
            <pc:sldMk cId="4050005586" sldId="620"/>
            <ac:spMk id="105" creationId="{29E74D6D-A551-4228-8B4A-33B11079FD17}"/>
          </ac:spMkLst>
        </pc:spChg>
        <pc:spChg chg="mod">
          <ac:chgData name="THOMY Philippe" userId="9df777e5-71f9-47e3-9421-f7a221646164" providerId="ADAL" clId="{4B8F8C30-E3A4-4211-BF3B-857329123CEC}" dt="2022-01-12T18:00:01.453" v="2884" actId="14100"/>
          <ac:spMkLst>
            <pc:docMk/>
            <pc:sldMk cId="4050005586" sldId="620"/>
            <ac:spMk id="107" creationId="{3496200B-C8EC-4905-AD95-6BAEB2D50A8A}"/>
          </ac:spMkLst>
        </pc:spChg>
        <pc:spChg chg="del mod">
          <ac:chgData name="THOMY Philippe" userId="9df777e5-71f9-47e3-9421-f7a221646164" providerId="ADAL" clId="{4B8F8C30-E3A4-4211-BF3B-857329123CEC}" dt="2022-01-12T18:02:47.213" v="2935" actId="478"/>
          <ac:spMkLst>
            <pc:docMk/>
            <pc:sldMk cId="4050005586" sldId="620"/>
            <ac:spMk id="108" creationId="{944FACD0-7A30-478A-9055-135BA2A18E48}"/>
          </ac:spMkLst>
        </pc:spChg>
        <pc:spChg chg="add mod">
          <ac:chgData name="THOMY Philippe" userId="9df777e5-71f9-47e3-9421-f7a221646164" providerId="ADAL" clId="{4B8F8C30-E3A4-4211-BF3B-857329123CEC}" dt="2022-01-12T18:02:40.718" v="2933" actId="1076"/>
          <ac:spMkLst>
            <pc:docMk/>
            <pc:sldMk cId="4050005586" sldId="620"/>
            <ac:spMk id="109" creationId="{961E1B98-59A0-42EE-A83C-8C2AC7B6E8A0}"/>
          </ac:spMkLst>
        </pc:spChg>
        <pc:spChg chg="add mod">
          <ac:chgData name="THOMY Philippe" userId="9df777e5-71f9-47e3-9421-f7a221646164" providerId="ADAL" clId="{4B8F8C30-E3A4-4211-BF3B-857329123CEC}" dt="2022-01-12T18:02:31.872" v="2932" actId="1076"/>
          <ac:spMkLst>
            <pc:docMk/>
            <pc:sldMk cId="4050005586" sldId="620"/>
            <ac:spMk id="110" creationId="{151C088B-9D23-4BA9-89D6-A042EF1AB89F}"/>
          </ac:spMkLst>
        </pc:spChg>
        <pc:spChg chg="add mod">
          <ac:chgData name="THOMY Philippe" userId="9df777e5-71f9-47e3-9421-f7a221646164" providerId="ADAL" clId="{4B8F8C30-E3A4-4211-BF3B-857329123CEC}" dt="2022-01-12T18:02:54.092" v="2937" actId="1076"/>
          <ac:spMkLst>
            <pc:docMk/>
            <pc:sldMk cId="4050005586" sldId="620"/>
            <ac:spMk id="111" creationId="{5E9D5BDB-1D7D-489D-988C-D2B3493C4C59}"/>
          </ac:spMkLst>
        </pc:spChg>
        <pc:spChg chg="add mod">
          <ac:chgData name="THOMY Philippe" userId="9df777e5-71f9-47e3-9421-f7a221646164" providerId="ADAL" clId="{4B8F8C30-E3A4-4211-BF3B-857329123CEC}" dt="2022-01-12T18:03:07.793" v="2941" actId="1076"/>
          <ac:spMkLst>
            <pc:docMk/>
            <pc:sldMk cId="4050005586" sldId="620"/>
            <ac:spMk id="112" creationId="{321DFEAB-F5BF-40F6-96DF-6EF4C47695E0}"/>
          </ac:spMkLst>
        </pc:spChg>
        <pc:spChg chg="add mod">
          <ac:chgData name="THOMY Philippe" userId="9df777e5-71f9-47e3-9421-f7a221646164" providerId="ADAL" clId="{4B8F8C30-E3A4-4211-BF3B-857329123CEC}" dt="2022-01-12T18:03:29.759" v="2944" actId="1076"/>
          <ac:spMkLst>
            <pc:docMk/>
            <pc:sldMk cId="4050005586" sldId="620"/>
            <ac:spMk id="113" creationId="{0F1E40AF-CD6C-41B7-AE87-7B0496FE5730}"/>
          </ac:spMkLst>
        </pc:spChg>
        <pc:spChg chg="mod">
          <ac:chgData name="THOMY Philippe" userId="9df777e5-71f9-47e3-9421-f7a221646164" providerId="ADAL" clId="{4B8F8C30-E3A4-4211-BF3B-857329123CEC}" dt="2022-01-12T18:05:28.670" v="3029" actId="1036"/>
          <ac:spMkLst>
            <pc:docMk/>
            <pc:sldMk cId="4050005586" sldId="620"/>
            <ac:spMk id="117" creationId="{2559EA29-9F43-441E-9637-05D7ED53CCFA}"/>
          </ac:spMkLst>
        </pc:spChg>
        <pc:spChg chg="mod">
          <ac:chgData name="THOMY Philippe" userId="9df777e5-71f9-47e3-9421-f7a221646164" providerId="ADAL" clId="{4B8F8C30-E3A4-4211-BF3B-857329123CEC}" dt="2022-01-12T18:00:16.901" v="2890" actId="14100"/>
          <ac:spMkLst>
            <pc:docMk/>
            <pc:sldMk cId="4050005586" sldId="620"/>
            <ac:spMk id="120" creationId="{0DCA43EC-4613-40D8-8ABB-6F0C22973E66}"/>
          </ac:spMkLst>
        </pc:spChg>
        <pc:spChg chg="mod">
          <ac:chgData name="THOMY Philippe" userId="9df777e5-71f9-47e3-9421-f7a221646164" providerId="ADAL" clId="{4B8F8C30-E3A4-4211-BF3B-857329123CEC}" dt="2022-01-12T17:59:27.312" v="2867" actId="14100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4B8F8C30-E3A4-4211-BF3B-857329123CEC}" dt="2022-01-12T18:03:36.749" v="2946" actId="1076"/>
          <ac:spMkLst>
            <pc:docMk/>
            <pc:sldMk cId="4050005586" sldId="620"/>
            <ac:spMk id="122" creationId="{C7EF29B1-80AC-462A-BD93-2EBF2B2CA771}"/>
          </ac:spMkLst>
        </pc:spChg>
        <pc:spChg chg="add mod">
          <ac:chgData name="THOMY Philippe" userId="9df777e5-71f9-47e3-9421-f7a221646164" providerId="ADAL" clId="{4B8F8C30-E3A4-4211-BF3B-857329123CEC}" dt="2022-01-12T18:03:48.517" v="2948" actId="1076"/>
          <ac:spMkLst>
            <pc:docMk/>
            <pc:sldMk cId="4050005586" sldId="620"/>
            <ac:spMk id="123" creationId="{50014528-1CDA-4079-BD6B-8357BCF8EEC4}"/>
          </ac:spMkLst>
        </pc:spChg>
        <pc:spChg chg="add mod">
          <ac:chgData name="THOMY Philippe" userId="9df777e5-71f9-47e3-9421-f7a221646164" providerId="ADAL" clId="{4B8F8C30-E3A4-4211-BF3B-857329123CEC}" dt="2022-01-12T18:03:54.524" v="2950" actId="1076"/>
          <ac:spMkLst>
            <pc:docMk/>
            <pc:sldMk cId="4050005586" sldId="620"/>
            <ac:spMk id="126" creationId="{C0547940-7BC0-450F-88C2-2B183DFBBE08}"/>
          </ac:spMkLst>
        </pc:spChg>
        <pc:spChg chg="add mod">
          <ac:chgData name="THOMY Philippe" userId="9df777e5-71f9-47e3-9421-f7a221646164" providerId="ADAL" clId="{4B8F8C30-E3A4-4211-BF3B-857329123CEC}" dt="2022-01-12T18:04:01.351" v="2952" actId="1076"/>
          <ac:spMkLst>
            <pc:docMk/>
            <pc:sldMk cId="4050005586" sldId="620"/>
            <ac:spMk id="127" creationId="{DF04824C-1F29-494F-8F6D-1E52E233CED3}"/>
          </ac:spMkLst>
        </pc:spChg>
        <pc:spChg chg="mod ord">
          <ac:chgData name="THOMY Philippe" userId="9df777e5-71f9-47e3-9421-f7a221646164" providerId="ADAL" clId="{4B8F8C30-E3A4-4211-BF3B-857329123CEC}" dt="2022-01-12T19:53:30.450" v="3031" actId="166"/>
          <ac:spMkLst>
            <pc:docMk/>
            <pc:sldMk cId="4050005586" sldId="620"/>
            <ac:spMk id="131" creationId="{8015BF3B-F9E2-4D04-BBF4-033F83D126D0}"/>
          </ac:spMkLst>
        </pc:spChg>
      </pc:sldChg>
      <pc:sldChg chg="ord">
        <pc:chgData name="THOMY Philippe" userId="9df777e5-71f9-47e3-9421-f7a221646164" providerId="ADAL" clId="{4B8F8C30-E3A4-4211-BF3B-857329123CEC}" dt="2022-01-09T20:05:44.966" v="1285"/>
        <pc:sldMkLst>
          <pc:docMk/>
          <pc:sldMk cId="4242581994" sldId="627"/>
        </pc:sldMkLst>
      </pc:sldChg>
      <pc:sldChg chg="addSp delSp modSp mod">
        <pc:chgData name="THOMY Philippe" userId="9df777e5-71f9-47e3-9421-f7a221646164" providerId="ADAL" clId="{4B8F8C30-E3A4-4211-BF3B-857329123CEC}" dt="2022-01-13T10:37:49.323" v="4123" actId="478"/>
        <pc:sldMkLst>
          <pc:docMk/>
          <pc:sldMk cId="1311274827" sldId="629"/>
        </pc:sldMkLst>
        <pc:spChg chg="add del mod topLvl">
          <ac:chgData name="THOMY Philippe" userId="9df777e5-71f9-47e3-9421-f7a221646164" providerId="ADAL" clId="{4B8F8C30-E3A4-4211-BF3B-857329123CEC}" dt="2022-01-13T10:18:47.589" v="3861" actId="478"/>
          <ac:spMkLst>
            <pc:docMk/>
            <pc:sldMk cId="1311274827" sldId="629"/>
            <ac:spMk id="2" creationId="{3DE87BEB-AEAC-4451-8B17-EE99B49F0BF1}"/>
          </ac:spMkLst>
        </pc:spChg>
        <pc:spChg chg="mod">
          <ac:chgData name="THOMY Philippe" userId="9df777e5-71f9-47e3-9421-f7a221646164" providerId="ADAL" clId="{4B8F8C30-E3A4-4211-BF3B-857329123CEC}" dt="2022-01-13T09:12:58.987" v="3160" actId="1076"/>
          <ac:spMkLst>
            <pc:docMk/>
            <pc:sldMk cId="1311274827" sldId="629"/>
            <ac:spMk id="6" creationId="{1471B9BE-3772-4DF7-8349-B40E48235B9E}"/>
          </ac:spMkLst>
        </pc:spChg>
        <pc:spChg chg="del mod">
          <ac:chgData name="THOMY Philippe" userId="9df777e5-71f9-47e3-9421-f7a221646164" providerId="ADAL" clId="{4B8F8C30-E3A4-4211-BF3B-857329123CEC}" dt="2022-01-13T10:37:49.323" v="4123" actId="478"/>
          <ac:spMkLst>
            <pc:docMk/>
            <pc:sldMk cId="1311274827" sldId="629"/>
            <ac:spMk id="7" creationId="{2EB67653-70C4-4E3B-925D-48D8C2DF848A}"/>
          </ac:spMkLst>
        </pc:spChg>
        <pc:spChg chg="mod">
          <ac:chgData name="THOMY Philippe" userId="9df777e5-71f9-47e3-9421-f7a221646164" providerId="ADAL" clId="{4B8F8C30-E3A4-4211-BF3B-857329123CEC}" dt="2022-01-13T09:09:33.812" v="3134" actId="27636"/>
          <ac:spMkLst>
            <pc:docMk/>
            <pc:sldMk cId="1311274827" sldId="629"/>
            <ac:spMk id="30" creationId="{57DB8C35-3FE9-43D2-9AC4-F31670A64FEF}"/>
          </ac:spMkLst>
        </pc:spChg>
        <pc:spChg chg="add del mod">
          <ac:chgData name="THOMY Philippe" userId="9df777e5-71f9-47e3-9421-f7a221646164" providerId="ADAL" clId="{4B8F8C30-E3A4-4211-BF3B-857329123CEC}" dt="2022-01-13T09:36:31.688" v="3532" actId="478"/>
          <ac:spMkLst>
            <pc:docMk/>
            <pc:sldMk cId="1311274827" sldId="629"/>
            <ac:spMk id="68" creationId="{171C107A-0D50-4A1D-8F25-C1D157FDD0C5}"/>
          </ac:spMkLst>
        </pc:spChg>
        <pc:spChg chg="add del">
          <ac:chgData name="THOMY Philippe" userId="9df777e5-71f9-47e3-9421-f7a221646164" providerId="ADAL" clId="{4B8F8C30-E3A4-4211-BF3B-857329123CEC}" dt="2022-01-13T09:37:02.095" v="3534" actId="478"/>
          <ac:spMkLst>
            <pc:docMk/>
            <pc:sldMk cId="1311274827" sldId="629"/>
            <ac:spMk id="69" creationId="{76E629A7-389F-4288-B7B0-1679A68E00D8}"/>
          </ac:spMkLst>
        </pc:spChg>
        <pc:spChg chg="add del mod ord">
          <ac:chgData name="THOMY Philippe" userId="9df777e5-71f9-47e3-9421-f7a221646164" providerId="ADAL" clId="{4B8F8C30-E3A4-4211-BF3B-857329123CEC}" dt="2022-01-13T10:05:12.198" v="3745" actId="478"/>
          <ac:spMkLst>
            <pc:docMk/>
            <pc:sldMk cId="1311274827" sldId="629"/>
            <ac:spMk id="70" creationId="{E85DFDBF-2DE3-4952-8AAF-17AD4D9D773A}"/>
          </ac:spMkLst>
        </pc:spChg>
        <pc:spChg chg="add mod ord">
          <ac:chgData name="THOMY Philippe" userId="9df777e5-71f9-47e3-9421-f7a221646164" providerId="ADAL" clId="{4B8F8C30-E3A4-4211-BF3B-857329123CEC}" dt="2022-01-13T09:44:52.144" v="3559" actId="164"/>
          <ac:spMkLst>
            <pc:docMk/>
            <pc:sldMk cId="1311274827" sldId="629"/>
            <ac:spMk id="71" creationId="{02302490-09A5-4AAA-827F-A260C9102B65}"/>
          </ac:spMkLst>
        </pc:spChg>
        <pc:spChg chg="add mod">
          <ac:chgData name="THOMY Philippe" userId="9df777e5-71f9-47e3-9421-f7a221646164" providerId="ADAL" clId="{4B8F8C30-E3A4-4211-BF3B-857329123CEC}" dt="2022-01-13T09:44:52.144" v="3559" actId="164"/>
          <ac:spMkLst>
            <pc:docMk/>
            <pc:sldMk cId="1311274827" sldId="629"/>
            <ac:spMk id="72" creationId="{0DB180A9-1D02-47A0-AC54-9A746D3BB49B}"/>
          </ac:spMkLst>
        </pc:spChg>
        <pc:spChg chg="add mod ord">
          <ac:chgData name="THOMY Philippe" userId="9df777e5-71f9-47e3-9421-f7a221646164" providerId="ADAL" clId="{4B8F8C30-E3A4-4211-BF3B-857329123CEC}" dt="2022-01-13T09:47:38.704" v="3572" actId="164"/>
          <ac:spMkLst>
            <pc:docMk/>
            <pc:sldMk cId="1311274827" sldId="629"/>
            <ac:spMk id="74" creationId="{0AECA747-5510-4F84-BB97-B08C7D73B14B}"/>
          </ac:spMkLst>
        </pc:spChg>
        <pc:spChg chg="add mod">
          <ac:chgData name="THOMY Philippe" userId="9df777e5-71f9-47e3-9421-f7a221646164" providerId="ADAL" clId="{4B8F8C30-E3A4-4211-BF3B-857329123CEC}" dt="2022-01-13T09:47:38.704" v="3572" actId="164"/>
          <ac:spMkLst>
            <pc:docMk/>
            <pc:sldMk cId="1311274827" sldId="629"/>
            <ac:spMk id="75" creationId="{273386AF-3A31-401E-B7EB-B7052CD21EB1}"/>
          </ac:spMkLst>
        </pc:spChg>
        <pc:spChg chg="add mod ord">
          <ac:chgData name="THOMY Philippe" userId="9df777e5-71f9-47e3-9421-f7a221646164" providerId="ADAL" clId="{4B8F8C30-E3A4-4211-BF3B-857329123CEC}" dt="2022-01-13T09:50:22.588" v="3585" actId="164"/>
          <ac:spMkLst>
            <pc:docMk/>
            <pc:sldMk cId="1311274827" sldId="629"/>
            <ac:spMk id="77" creationId="{05CB7698-B36A-4271-9612-0FBB1EA33CC3}"/>
          </ac:spMkLst>
        </pc:spChg>
        <pc:spChg chg="add mod">
          <ac:chgData name="THOMY Philippe" userId="9df777e5-71f9-47e3-9421-f7a221646164" providerId="ADAL" clId="{4B8F8C30-E3A4-4211-BF3B-857329123CEC}" dt="2022-01-13T09:50:22.588" v="3585" actId="164"/>
          <ac:spMkLst>
            <pc:docMk/>
            <pc:sldMk cId="1311274827" sldId="629"/>
            <ac:spMk id="78" creationId="{B80547BE-E935-4E83-AE4F-FAD628B8C7AF}"/>
          </ac:spMkLst>
        </pc:spChg>
        <pc:spChg chg="mod ord topLvl">
          <ac:chgData name="THOMY Philippe" userId="9df777e5-71f9-47e3-9421-f7a221646164" providerId="ADAL" clId="{4B8F8C30-E3A4-4211-BF3B-857329123CEC}" dt="2022-01-13T10:06:55.416" v="3752" actId="164"/>
          <ac:spMkLst>
            <pc:docMk/>
            <pc:sldMk cId="1311274827" sldId="629"/>
            <ac:spMk id="81" creationId="{2586223B-29DA-4D8D-8BCA-5620D5B355C4}"/>
          </ac:spMkLst>
        </pc:spChg>
        <pc:spChg chg="mod topLvl">
          <ac:chgData name="THOMY Philippe" userId="9df777e5-71f9-47e3-9421-f7a221646164" providerId="ADAL" clId="{4B8F8C30-E3A4-4211-BF3B-857329123CEC}" dt="2022-01-13T10:06:55.416" v="3752" actId="164"/>
          <ac:spMkLst>
            <pc:docMk/>
            <pc:sldMk cId="1311274827" sldId="629"/>
            <ac:spMk id="83" creationId="{DC527668-F1D5-4F3F-9DB5-A41E19947B28}"/>
          </ac:spMkLst>
        </pc:spChg>
        <pc:spChg chg="add mod">
          <ac:chgData name="THOMY Philippe" userId="9df777e5-71f9-47e3-9421-f7a221646164" providerId="ADAL" clId="{4B8F8C30-E3A4-4211-BF3B-857329123CEC}" dt="2022-01-13T09:58:07.768" v="3656" actId="404"/>
          <ac:spMkLst>
            <pc:docMk/>
            <pc:sldMk cId="1311274827" sldId="629"/>
            <ac:spMk id="96" creationId="{1683E241-6562-4DE8-99B3-B8CEB9476790}"/>
          </ac:spMkLst>
        </pc:spChg>
        <pc:spChg chg="add mod">
          <ac:chgData name="THOMY Philippe" userId="9df777e5-71f9-47e3-9421-f7a221646164" providerId="ADAL" clId="{4B8F8C30-E3A4-4211-BF3B-857329123CEC}" dt="2022-01-13T09:55:40.995" v="3611" actId="207"/>
          <ac:spMkLst>
            <pc:docMk/>
            <pc:sldMk cId="1311274827" sldId="629"/>
            <ac:spMk id="97" creationId="{EC8AFF10-48BB-4B42-A355-06E6F28DC6AD}"/>
          </ac:spMkLst>
        </pc:spChg>
        <pc:spChg chg="add mod">
          <ac:chgData name="THOMY Philippe" userId="9df777e5-71f9-47e3-9421-f7a221646164" providerId="ADAL" clId="{4B8F8C30-E3A4-4211-BF3B-857329123CEC}" dt="2022-01-13T10:04:33.763" v="3743" actId="6549"/>
          <ac:spMkLst>
            <pc:docMk/>
            <pc:sldMk cId="1311274827" sldId="629"/>
            <ac:spMk id="98" creationId="{77D108CF-85DD-45A0-8145-214F4A5CEFD0}"/>
          </ac:spMkLst>
        </pc:spChg>
        <pc:spChg chg="add mod">
          <ac:chgData name="THOMY Philippe" userId="9df777e5-71f9-47e3-9421-f7a221646164" providerId="ADAL" clId="{4B8F8C30-E3A4-4211-BF3B-857329123CEC}" dt="2022-01-13T09:59:58.151" v="3661" actId="207"/>
          <ac:spMkLst>
            <pc:docMk/>
            <pc:sldMk cId="1311274827" sldId="629"/>
            <ac:spMk id="99" creationId="{607FDAA0-270C-4ABB-86E5-8F743221A1F1}"/>
          </ac:spMkLst>
        </pc:spChg>
        <pc:spChg chg="add mod">
          <ac:chgData name="THOMY Philippe" userId="9df777e5-71f9-47e3-9421-f7a221646164" providerId="ADAL" clId="{4B8F8C30-E3A4-4211-BF3B-857329123CEC}" dt="2022-01-13T10:02:04.404" v="3681" actId="404"/>
          <ac:spMkLst>
            <pc:docMk/>
            <pc:sldMk cId="1311274827" sldId="629"/>
            <ac:spMk id="100" creationId="{9162A632-C565-44DB-9A90-E978F7EF09F3}"/>
          </ac:spMkLst>
        </pc:spChg>
        <pc:spChg chg="add mod">
          <ac:chgData name="THOMY Philippe" userId="9df777e5-71f9-47e3-9421-f7a221646164" providerId="ADAL" clId="{4B8F8C30-E3A4-4211-BF3B-857329123CEC}" dt="2022-01-13T10:03:25.551" v="3684" actId="207"/>
          <ac:spMkLst>
            <pc:docMk/>
            <pc:sldMk cId="1311274827" sldId="629"/>
            <ac:spMk id="101" creationId="{32296274-0D98-44F7-AB59-128C58F11A9D}"/>
          </ac:spMkLst>
        </pc:spChg>
        <pc:spChg chg="mod ord topLvl">
          <ac:chgData name="THOMY Philippe" userId="9df777e5-71f9-47e3-9421-f7a221646164" providerId="ADAL" clId="{4B8F8C30-E3A4-4211-BF3B-857329123CEC}" dt="2022-01-13T10:12:15.599" v="3823" actId="164"/>
          <ac:spMkLst>
            <pc:docMk/>
            <pc:sldMk cId="1311274827" sldId="629"/>
            <ac:spMk id="104" creationId="{CFEF6AA0-4117-43A2-AA9B-CAC72F416D4C}"/>
          </ac:spMkLst>
        </pc:spChg>
        <pc:spChg chg="mod ord topLvl">
          <ac:chgData name="THOMY Philippe" userId="9df777e5-71f9-47e3-9421-f7a221646164" providerId="ADAL" clId="{4B8F8C30-E3A4-4211-BF3B-857329123CEC}" dt="2022-01-13T10:12:15.599" v="3823" actId="164"/>
          <ac:spMkLst>
            <pc:docMk/>
            <pc:sldMk cId="1311274827" sldId="629"/>
            <ac:spMk id="106" creationId="{C3B85565-5CDE-4247-95E1-C2E164AEE4BA}"/>
          </ac:spMkLst>
        </pc:spChg>
        <pc:spChg chg="del mod ord topLvl">
          <ac:chgData name="THOMY Philippe" userId="9df777e5-71f9-47e3-9421-f7a221646164" providerId="ADAL" clId="{4B8F8C30-E3A4-4211-BF3B-857329123CEC}" dt="2022-01-13T10:11:00.274" v="3812" actId="478"/>
          <ac:spMkLst>
            <pc:docMk/>
            <pc:sldMk cId="1311274827" sldId="629"/>
            <ac:spMk id="121" creationId="{1A75AA56-2CD1-4C0C-922C-4990A248F37A}"/>
          </ac:spMkLst>
        </pc:spChg>
        <pc:spChg chg="del mod ord topLvl">
          <ac:chgData name="THOMY Philippe" userId="9df777e5-71f9-47e3-9421-f7a221646164" providerId="ADAL" clId="{4B8F8C30-E3A4-4211-BF3B-857329123CEC}" dt="2022-01-13T10:12:33.631" v="3826" actId="478"/>
          <ac:spMkLst>
            <pc:docMk/>
            <pc:sldMk cId="1311274827" sldId="629"/>
            <ac:spMk id="122" creationId="{88EDF7C8-920E-4D6E-AE7B-AFE636D3E717}"/>
          </ac:spMkLst>
        </pc:spChg>
        <pc:spChg chg="mod topLvl">
          <ac:chgData name="THOMY Philippe" userId="9df777e5-71f9-47e3-9421-f7a221646164" providerId="ADAL" clId="{4B8F8C30-E3A4-4211-BF3B-857329123CEC}" dt="2022-01-13T10:13:00.351" v="3831" actId="164"/>
          <ac:spMkLst>
            <pc:docMk/>
            <pc:sldMk cId="1311274827" sldId="629"/>
            <ac:spMk id="138" creationId="{7A6015DB-7782-4FDE-9412-E60BD330D7B8}"/>
          </ac:spMkLst>
        </pc:spChg>
        <pc:spChg chg="mod topLvl">
          <ac:chgData name="THOMY Philippe" userId="9df777e5-71f9-47e3-9421-f7a221646164" providerId="ADAL" clId="{4B8F8C30-E3A4-4211-BF3B-857329123CEC}" dt="2022-01-13T10:13:00.351" v="3831" actId="164"/>
          <ac:spMkLst>
            <pc:docMk/>
            <pc:sldMk cId="1311274827" sldId="629"/>
            <ac:spMk id="140" creationId="{E5AC6BAF-9C4B-4266-B8AD-F5EA2BF535B9}"/>
          </ac:spMkLst>
        </pc:spChg>
        <pc:spChg chg="mod topLvl">
          <ac:chgData name="THOMY Philippe" userId="9df777e5-71f9-47e3-9421-f7a221646164" providerId="ADAL" clId="{4B8F8C30-E3A4-4211-BF3B-857329123CEC}" dt="2022-01-13T10:13:34.318" v="3836" actId="164"/>
          <ac:spMkLst>
            <pc:docMk/>
            <pc:sldMk cId="1311274827" sldId="629"/>
            <ac:spMk id="155" creationId="{63683BDF-BA79-4C62-8980-F9F33E2AC81D}"/>
          </ac:spMkLst>
        </pc:spChg>
        <pc:spChg chg="mod topLvl">
          <ac:chgData name="THOMY Philippe" userId="9df777e5-71f9-47e3-9421-f7a221646164" providerId="ADAL" clId="{4B8F8C30-E3A4-4211-BF3B-857329123CEC}" dt="2022-01-13T10:13:34.318" v="3836" actId="164"/>
          <ac:spMkLst>
            <pc:docMk/>
            <pc:sldMk cId="1311274827" sldId="629"/>
            <ac:spMk id="157" creationId="{DF009587-ABEB-44E2-853E-A9435DEE0626}"/>
          </ac:spMkLst>
        </pc:spChg>
        <pc:spChg chg="mod topLvl">
          <ac:chgData name="THOMY Philippe" userId="9df777e5-71f9-47e3-9421-f7a221646164" providerId="ADAL" clId="{4B8F8C30-E3A4-4211-BF3B-857329123CEC}" dt="2022-01-13T10:14:45.661" v="3845" actId="164"/>
          <ac:spMkLst>
            <pc:docMk/>
            <pc:sldMk cId="1311274827" sldId="629"/>
            <ac:spMk id="172" creationId="{CC327513-5B15-4690-A748-A300B5904B30}"/>
          </ac:spMkLst>
        </pc:spChg>
        <pc:spChg chg="mod topLvl">
          <ac:chgData name="THOMY Philippe" userId="9df777e5-71f9-47e3-9421-f7a221646164" providerId="ADAL" clId="{4B8F8C30-E3A4-4211-BF3B-857329123CEC}" dt="2022-01-13T10:14:45.661" v="3845" actId="164"/>
          <ac:spMkLst>
            <pc:docMk/>
            <pc:sldMk cId="1311274827" sldId="629"/>
            <ac:spMk id="174" creationId="{AB8E5E31-1D6F-41B1-BD6F-EB136127E351}"/>
          </ac:spMkLst>
        </pc:spChg>
        <pc:spChg chg="add mod">
          <ac:chgData name="THOMY Philippe" userId="9df777e5-71f9-47e3-9421-f7a221646164" providerId="ADAL" clId="{4B8F8C30-E3A4-4211-BF3B-857329123CEC}" dt="2022-01-13T10:15:02.905" v="3847" actId="164"/>
          <ac:spMkLst>
            <pc:docMk/>
            <pc:sldMk cId="1311274827" sldId="629"/>
            <ac:spMk id="187" creationId="{F927D48A-7E42-4D05-AB2A-FFD674AC5352}"/>
          </ac:spMkLst>
        </pc:spChg>
        <pc:spChg chg="add mod">
          <ac:chgData name="THOMY Philippe" userId="9df777e5-71f9-47e3-9421-f7a221646164" providerId="ADAL" clId="{4B8F8C30-E3A4-4211-BF3B-857329123CEC}" dt="2022-01-13T10:15:02.905" v="3847" actId="164"/>
          <ac:spMkLst>
            <pc:docMk/>
            <pc:sldMk cId="1311274827" sldId="629"/>
            <ac:spMk id="201" creationId="{080CE9B7-4C7D-49C6-9508-749AFBFC6236}"/>
          </ac:spMkLst>
        </pc:spChg>
        <pc:spChg chg="mod topLvl">
          <ac:chgData name="THOMY Philippe" userId="9df777e5-71f9-47e3-9421-f7a221646164" providerId="ADAL" clId="{4B8F8C30-E3A4-4211-BF3B-857329123CEC}" dt="2022-01-13T10:16:24.589" v="3852" actId="164"/>
          <ac:spMkLst>
            <pc:docMk/>
            <pc:sldMk cId="1311274827" sldId="629"/>
            <ac:spMk id="205" creationId="{869AC995-56A8-47A4-AA49-595B6DAD413F}"/>
          </ac:spMkLst>
        </pc:spChg>
        <pc:spChg chg="mod topLvl">
          <ac:chgData name="THOMY Philippe" userId="9df777e5-71f9-47e3-9421-f7a221646164" providerId="ADAL" clId="{4B8F8C30-E3A4-4211-BF3B-857329123CEC}" dt="2022-01-13T10:16:24.589" v="3852" actId="164"/>
          <ac:spMkLst>
            <pc:docMk/>
            <pc:sldMk cId="1311274827" sldId="629"/>
            <ac:spMk id="207" creationId="{44E595AD-C09E-43A4-8AB1-2D4A46A8679C}"/>
          </ac:spMkLst>
        </pc:spChg>
        <pc:spChg chg="add mod">
          <ac:chgData name="THOMY Philippe" userId="9df777e5-71f9-47e3-9421-f7a221646164" providerId="ADAL" clId="{4B8F8C30-E3A4-4211-BF3B-857329123CEC}" dt="2022-01-13T10:34:30.491" v="4122" actId="1035"/>
          <ac:spMkLst>
            <pc:docMk/>
            <pc:sldMk cId="1311274827" sldId="629"/>
            <ac:spMk id="221" creationId="{AA18FBFB-485F-4BA6-8ED6-9B332B7E1559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37" creationId="{FCF8E4BB-BC18-4985-BC0A-FE3F5B1123A8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38" creationId="{1FC4ADE9-360A-4D31-BC54-59B329EE9062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39" creationId="{5952BE78-5C99-49E4-9955-29FC63BBD056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40" creationId="{DAFB8C8A-867D-43BF-A4D4-2F512C2E4801}"/>
          </ac:spMkLst>
        </pc:spChg>
        <pc:spChg chg="add mod">
          <ac:chgData name="THOMY Philippe" userId="9df777e5-71f9-47e3-9421-f7a221646164" providerId="ADAL" clId="{4B8F8C30-E3A4-4211-BF3B-857329123CEC}" dt="2022-01-13T10:25:32.428" v="3974" actId="164"/>
          <ac:spMkLst>
            <pc:docMk/>
            <pc:sldMk cId="1311274827" sldId="629"/>
            <ac:spMk id="241" creationId="{4FD86BA0-4325-4541-A324-1499E0E74DA9}"/>
          </ac:spMkLst>
        </pc:spChg>
        <pc:spChg chg="add mod">
          <ac:chgData name="THOMY Philippe" userId="9df777e5-71f9-47e3-9421-f7a221646164" providerId="ADAL" clId="{4B8F8C30-E3A4-4211-BF3B-857329123CEC}" dt="2022-01-13T10:34:30.491" v="4122" actId="1035"/>
          <ac:spMkLst>
            <pc:docMk/>
            <pc:sldMk cId="1311274827" sldId="629"/>
            <ac:spMk id="243" creationId="{97F8A363-8D05-41BA-A927-D0864771ED17}"/>
          </ac:spMkLst>
        </pc:spChg>
        <pc:spChg chg="add mod">
          <ac:chgData name="THOMY Philippe" userId="9df777e5-71f9-47e3-9421-f7a221646164" providerId="ADAL" clId="{4B8F8C30-E3A4-4211-BF3B-857329123CEC}" dt="2022-01-13T10:34:30.491" v="4122" actId="1035"/>
          <ac:spMkLst>
            <pc:docMk/>
            <pc:sldMk cId="1311274827" sldId="629"/>
            <ac:spMk id="244" creationId="{938E7BB7-B767-4C97-B818-0107DF8106F8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45" creationId="{37723C81-B4DC-40DA-BD63-B19E588B1C52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46" creationId="{C7B7149A-CF58-4277-B8F4-AF988F6533E8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47" creationId="{1C0AB0E7-2F47-4977-AA23-EB48F6D7266E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48" creationId="{2B5B877F-BDA2-4C04-BE10-1956EA8ECCE8}"/>
          </ac:spMkLst>
        </pc:spChg>
        <pc:spChg chg="add mod">
          <ac:chgData name="THOMY Philippe" userId="9df777e5-71f9-47e3-9421-f7a221646164" providerId="ADAL" clId="{4B8F8C30-E3A4-4211-BF3B-857329123CEC}" dt="2022-01-13T10:32:13.527" v="4089" actId="207"/>
          <ac:spMkLst>
            <pc:docMk/>
            <pc:sldMk cId="1311274827" sldId="629"/>
            <ac:spMk id="249" creationId="{A03F9862-00B5-42F2-850F-AE462EA024E1}"/>
          </ac:spMkLst>
        </pc:spChg>
        <pc:spChg chg="add mod">
          <ac:chgData name="THOMY Philippe" userId="9df777e5-71f9-47e3-9421-f7a221646164" providerId="ADAL" clId="{4B8F8C30-E3A4-4211-BF3B-857329123CEC}" dt="2022-01-13T10:32:13.527" v="4089" actId="207"/>
          <ac:spMkLst>
            <pc:docMk/>
            <pc:sldMk cId="1311274827" sldId="629"/>
            <ac:spMk id="250" creationId="{3D98EAF6-052B-4A45-A586-8492274000E5}"/>
          </ac:spMkLst>
        </pc:spChg>
        <pc:spChg chg="add mod">
          <ac:chgData name="THOMY Philippe" userId="9df777e5-71f9-47e3-9421-f7a221646164" providerId="ADAL" clId="{4B8F8C30-E3A4-4211-BF3B-857329123CEC}" dt="2022-01-13T10:32:24.767" v="4090" actId="207"/>
          <ac:spMkLst>
            <pc:docMk/>
            <pc:sldMk cId="1311274827" sldId="629"/>
            <ac:spMk id="251" creationId="{C7C4DB21-5430-43C4-A718-0E4BCC936404}"/>
          </ac:spMkLst>
        </pc:spChg>
        <pc:spChg chg="add mod">
          <ac:chgData name="THOMY Philippe" userId="9df777e5-71f9-47e3-9421-f7a221646164" providerId="ADAL" clId="{4B8F8C30-E3A4-4211-BF3B-857329123CEC}" dt="2022-01-13T10:33:08.418" v="4105" actId="1038"/>
          <ac:spMkLst>
            <pc:docMk/>
            <pc:sldMk cId="1311274827" sldId="629"/>
            <ac:spMk id="252" creationId="{FFCD15F7-CAF4-4DAD-A612-05CAEEACB2A2}"/>
          </ac:spMkLst>
        </pc:spChg>
        <pc:spChg chg="add mod">
          <ac:chgData name="THOMY Philippe" userId="9df777e5-71f9-47e3-9421-f7a221646164" providerId="ADAL" clId="{4B8F8C30-E3A4-4211-BF3B-857329123CEC}" dt="2022-01-13T10:32:24.767" v="4090" actId="207"/>
          <ac:spMkLst>
            <pc:docMk/>
            <pc:sldMk cId="1311274827" sldId="629"/>
            <ac:spMk id="253" creationId="{AD057D39-ED70-48D6-97E2-31D9024A9857}"/>
          </ac:spMkLst>
        </pc:spChg>
        <pc:spChg chg="add mod">
          <ac:chgData name="THOMY Philippe" userId="9df777e5-71f9-47e3-9421-f7a221646164" providerId="ADAL" clId="{4B8F8C30-E3A4-4211-BF3B-857329123CEC}" dt="2022-01-13T10:32:39.065" v="4091" actId="207"/>
          <ac:spMkLst>
            <pc:docMk/>
            <pc:sldMk cId="1311274827" sldId="629"/>
            <ac:spMk id="254" creationId="{B36FE4A3-3E2F-46B8-B21F-57AA35605279}"/>
          </ac:spMkLst>
        </pc:spChg>
        <pc:spChg chg="add mod">
          <ac:chgData name="THOMY Philippe" userId="9df777e5-71f9-47e3-9421-f7a221646164" providerId="ADAL" clId="{4B8F8C30-E3A4-4211-BF3B-857329123CEC}" dt="2022-01-13T10:32:39.065" v="4091" actId="207"/>
          <ac:spMkLst>
            <pc:docMk/>
            <pc:sldMk cId="1311274827" sldId="629"/>
            <ac:spMk id="255" creationId="{F88F5E9D-D002-45A9-AD0A-39972C7FB06A}"/>
          </ac:spMkLst>
        </pc:spChg>
        <pc:spChg chg="add mod">
          <ac:chgData name="THOMY Philippe" userId="9df777e5-71f9-47e3-9421-f7a221646164" providerId="ADAL" clId="{4B8F8C30-E3A4-4211-BF3B-857329123CEC}" dt="2022-01-13T10:34:09.365" v="4114" actId="555"/>
          <ac:spMkLst>
            <pc:docMk/>
            <pc:sldMk cId="1311274827" sldId="629"/>
            <ac:spMk id="256" creationId="{2D88F05B-A3C1-4E40-95EE-69B95B908A25}"/>
          </ac:spMkLst>
        </pc:spChg>
        <pc:grpChg chg="add del mod">
          <ac:chgData name="THOMY Philippe" userId="9df777e5-71f9-47e3-9421-f7a221646164" providerId="ADAL" clId="{4B8F8C30-E3A4-4211-BF3B-857329123CEC}" dt="2022-01-13T09:12:40.685" v="3151" actId="165"/>
          <ac:grpSpMkLst>
            <pc:docMk/>
            <pc:sldMk cId="1311274827" sldId="629"/>
            <ac:grpSpMk id="8" creationId="{D52E471A-84AC-4AA9-A7D3-87916018605A}"/>
          </ac:grpSpMkLst>
        </pc:grpChg>
        <pc:grpChg chg="add del mod">
          <ac:chgData name="THOMY Philippe" userId="9df777e5-71f9-47e3-9421-f7a221646164" providerId="ADAL" clId="{4B8F8C30-E3A4-4211-BF3B-857329123CEC}" dt="2022-01-13T09:14:58.338" v="3174" actId="165"/>
          <ac:grpSpMkLst>
            <pc:docMk/>
            <pc:sldMk cId="1311274827" sldId="629"/>
            <ac:grpSpMk id="9" creationId="{091C4A4E-8DEE-4663-A821-C749DDFE0D01}"/>
          </ac:grpSpMkLst>
        </pc:grpChg>
        <pc:grpChg chg="add del mod topLvl">
          <ac:chgData name="THOMY Philippe" userId="9df777e5-71f9-47e3-9421-f7a221646164" providerId="ADAL" clId="{4B8F8C30-E3A4-4211-BF3B-857329123CEC}" dt="2022-01-13T09:25:46.472" v="3282" actId="165"/>
          <ac:grpSpMkLst>
            <pc:docMk/>
            <pc:sldMk cId="1311274827" sldId="629"/>
            <ac:grpSpMk id="25" creationId="{CA77ABFD-798D-4826-B54D-5F756CBD1C87}"/>
          </ac:grpSpMkLst>
        </pc:grpChg>
        <pc:grpChg chg="add mod topLvl">
          <ac:chgData name="THOMY Philippe" userId="9df777e5-71f9-47e3-9421-f7a221646164" providerId="ADAL" clId="{4B8F8C30-E3A4-4211-BF3B-857329123CEC}" dt="2022-01-13T09:26:04.666" v="3285" actId="164"/>
          <ac:grpSpMkLst>
            <pc:docMk/>
            <pc:sldMk cId="1311274827" sldId="629"/>
            <ac:grpSpMk id="28" creationId="{A537BDB0-44DF-4D97-9E48-B04F359ADD38}"/>
          </ac:grpSpMkLst>
        </pc:grpChg>
        <pc:grpChg chg="add del mod">
          <ac:chgData name="THOMY Philippe" userId="9df777e5-71f9-47e3-9421-f7a221646164" providerId="ADAL" clId="{4B8F8C30-E3A4-4211-BF3B-857329123CEC}" dt="2022-01-13T09:25:40.027" v="3281" actId="165"/>
          <ac:grpSpMkLst>
            <pc:docMk/>
            <pc:sldMk cId="1311274827" sldId="629"/>
            <ac:grpSpMk id="29" creationId="{BBA485B2-7778-44AB-B3B7-547CD7736E54}"/>
          </ac:grpSpMkLst>
        </pc:grpChg>
        <pc:grpChg chg="add mod">
          <ac:chgData name="THOMY Philippe" userId="9df777e5-71f9-47e3-9421-f7a221646164" providerId="ADAL" clId="{4B8F8C30-E3A4-4211-BF3B-857329123CEC}" dt="2022-01-13T09:47:38.704" v="3572" actId="164"/>
          <ac:grpSpMkLst>
            <pc:docMk/>
            <pc:sldMk cId="1311274827" sldId="629"/>
            <ac:grpSpMk id="35" creationId="{D430C6ED-22FB-4856-AAD6-7AB61A917384}"/>
          </ac:grpSpMkLst>
        </pc:grpChg>
        <pc:grpChg chg="add mod">
          <ac:chgData name="THOMY Philippe" userId="9df777e5-71f9-47e3-9421-f7a221646164" providerId="ADAL" clId="{4B8F8C30-E3A4-4211-BF3B-857329123CEC}" dt="2022-01-13T09:50:22.588" v="3585" actId="164"/>
          <ac:grpSpMkLst>
            <pc:docMk/>
            <pc:sldMk cId="1311274827" sldId="629"/>
            <ac:grpSpMk id="52" creationId="{1F7F8751-18C0-46F3-997A-496F23D6B13E}"/>
          </ac:grpSpMkLst>
        </pc:grpChg>
        <pc:grpChg chg="add del mod">
          <ac:chgData name="THOMY Philippe" userId="9df777e5-71f9-47e3-9421-f7a221646164" providerId="ADAL" clId="{4B8F8C30-E3A4-4211-BF3B-857329123CEC}" dt="2022-01-13T09:44:52.144" v="3559" actId="164"/>
          <ac:grpSpMkLst>
            <pc:docMk/>
            <pc:sldMk cId="1311274827" sldId="629"/>
            <ac:grpSpMk id="67" creationId="{312E673C-D282-4FEB-B2C4-B0EFD71D3FC9}"/>
          </ac:grpSpMkLst>
        </pc:grpChg>
        <pc:grpChg chg="add mod">
          <ac:chgData name="THOMY Philippe" userId="9df777e5-71f9-47e3-9421-f7a221646164" providerId="ADAL" clId="{4B8F8C30-E3A4-4211-BF3B-857329123CEC}" dt="2022-01-13T09:51:16.912" v="3599" actId="1035"/>
          <ac:grpSpMkLst>
            <pc:docMk/>
            <pc:sldMk cId="1311274827" sldId="629"/>
            <ac:grpSpMk id="73" creationId="{2EFA2542-75FF-42B3-A78A-021513739653}"/>
          </ac:grpSpMkLst>
        </pc:grpChg>
        <pc:grpChg chg="add mod">
          <ac:chgData name="THOMY Philippe" userId="9df777e5-71f9-47e3-9421-f7a221646164" providerId="ADAL" clId="{4B8F8C30-E3A4-4211-BF3B-857329123CEC}" dt="2022-01-13T09:50:46.310" v="3591" actId="1038"/>
          <ac:grpSpMkLst>
            <pc:docMk/>
            <pc:sldMk cId="1311274827" sldId="629"/>
            <ac:grpSpMk id="76" creationId="{A6DA7ABE-800B-428D-AFD1-5507125A8A3C}"/>
          </ac:grpSpMkLst>
        </pc:grpChg>
        <pc:grpChg chg="add mod">
          <ac:chgData name="THOMY Philippe" userId="9df777e5-71f9-47e3-9421-f7a221646164" providerId="ADAL" clId="{4B8F8C30-E3A4-4211-BF3B-857329123CEC}" dt="2022-01-13T09:50:22.588" v="3585" actId="164"/>
          <ac:grpSpMkLst>
            <pc:docMk/>
            <pc:sldMk cId="1311274827" sldId="629"/>
            <ac:grpSpMk id="79" creationId="{2EFFAE77-7156-4D40-A43C-BCB4293D2183}"/>
          </ac:grpSpMkLst>
        </pc:grpChg>
        <pc:grpChg chg="add del mod">
          <ac:chgData name="THOMY Philippe" userId="9df777e5-71f9-47e3-9421-f7a221646164" providerId="ADAL" clId="{4B8F8C30-E3A4-4211-BF3B-857329123CEC}" dt="2022-01-13T10:05:38.038" v="3747" actId="165"/>
          <ac:grpSpMkLst>
            <pc:docMk/>
            <pc:sldMk cId="1311274827" sldId="629"/>
            <ac:grpSpMk id="80" creationId="{1E4FA3F8-4DA4-45D6-8818-2A9B6E26BEF0}"/>
          </ac:grpSpMkLst>
        </pc:grpChg>
        <pc:grpChg chg="mod topLvl">
          <ac:chgData name="THOMY Philippe" userId="9df777e5-71f9-47e3-9421-f7a221646164" providerId="ADAL" clId="{4B8F8C30-E3A4-4211-BF3B-857329123CEC}" dt="2022-01-13T10:06:55.416" v="3752" actId="164"/>
          <ac:grpSpMkLst>
            <pc:docMk/>
            <pc:sldMk cId="1311274827" sldId="629"/>
            <ac:grpSpMk id="82" creationId="{FEBFD0B4-D301-43D4-B789-8660327ADB7E}"/>
          </ac:grpSpMkLst>
        </pc:grpChg>
        <pc:grpChg chg="add mod or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102" creationId="{5369427A-6651-436C-9203-0C71B5EBB81B}"/>
          </ac:grpSpMkLst>
        </pc:grpChg>
        <pc:grpChg chg="add del mod ord">
          <ac:chgData name="THOMY Philippe" userId="9df777e5-71f9-47e3-9421-f7a221646164" providerId="ADAL" clId="{4B8F8C30-E3A4-4211-BF3B-857329123CEC}" dt="2022-01-13T10:08:16.234" v="3760" actId="165"/>
          <ac:grpSpMkLst>
            <pc:docMk/>
            <pc:sldMk cId="1311274827" sldId="629"/>
            <ac:grpSpMk id="103" creationId="{C091DC12-857B-4923-84E7-4F462F4EB3F2}"/>
          </ac:grpSpMkLst>
        </pc:grpChg>
        <pc:grpChg chg="mod ord topLvl">
          <ac:chgData name="THOMY Philippe" userId="9df777e5-71f9-47e3-9421-f7a221646164" providerId="ADAL" clId="{4B8F8C30-E3A4-4211-BF3B-857329123CEC}" dt="2022-01-13T10:12:15.599" v="3823" actId="164"/>
          <ac:grpSpMkLst>
            <pc:docMk/>
            <pc:sldMk cId="1311274827" sldId="629"/>
            <ac:grpSpMk id="105" creationId="{247D1113-531A-4463-B3A8-83DE48EAE1A2}"/>
          </ac:grpSpMkLst>
        </pc:grpChg>
        <pc:grpChg chg="add del mod ord">
          <ac:chgData name="THOMY Philippe" userId="9df777e5-71f9-47e3-9421-f7a221646164" providerId="ADAL" clId="{4B8F8C30-E3A4-4211-BF3B-857329123CEC}" dt="2022-01-13T10:11:16.453" v="3813" actId="165"/>
          <ac:grpSpMkLst>
            <pc:docMk/>
            <pc:sldMk cId="1311274827" sldId="629"/>
            <ac:grpSpMk id="119" creationId="{B6961304-E01A-4E26-94D6-D50D7D70B46F}"/>
          </ac:grpSpMkLst>
        </pc:grpChg>
        <pc:grpChg chg="add del mod">
          <ac:chgData name="THOMY Philippe" userId="9df777e5-71f9-47e3-9421-f7a221646164" providerId="ADAL" clId="{4B8F8C30-E3A4-4211-BF3B-857329123CEC}" dt="2022-01-13T10:10:03.017" v="3807" actId="165"/>
          <ac:grpSpMkLst>
            <pc:docMk/>
            <pc:sldMk cId="1311274827" sldId="629"/>
            <ac:grpSpMk id="120" creationId="{511299A2-B52A-4B47-8DDF-7BB8E8842B06}"/>
          </ac:grpSpMkLst>
        </pc:grpChg>
        <pc:grpChg chg="del mod ord topLvl">
          <ac:chgData name="THOMY Philippe" userId="9df777e5-71f9-47e3-9421-f7a221646164" providerId="ADAL" clId="{4B8F8C30-E3A4-4211-BF3B-857329123CEC}" dt="2022-01-13T10:12:33.631" v="3826" actId="478"/>
          <ac:grpSpMkLst>
            <pc:docMk/>
            <pc:sldMk cId="1311274827" sldId="629"/>
            <ac:grpSpMk id="123" creationId="{207911D6-F10C-4B5A-931A-FDB8021F1472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136" creationId="{BD512F6B-3342-4A9D-9875-FE134A4F8026}"/>
          </ac:grpSpMkLst>
        </pc:grpChg>
        <pc:grpChg chg="add del mod">
          <ac:chgData name="THOMY Philippe" userId="9df777e5-71f9-47e3-9421-f7a221646164" providerId="ADAL" clId="{4B8F8C30-E3A4-4211-BF3B-857329123CEC}" dt="2022-01-13T10:12:44.551" v="3829" actId="165"/>
          <ac:grpSpMkLst>
            <pc:docMk/>
            <pc:sldMk cId="1311274827" sldId="629"/>
            <ac:grpSpMk id="137" creationId="{2F04FD3E-7010-4971-9086-43DBF9C1F5F8}"/>
          </ac:grpSpMkLst>
        </pc:grpChg>
        <pc:grpChg chg="mod topLvl">
          <ac:chgData name="THOMY Philippe" userId="9df777e5-71f9-47e3-9421-f7a221646164" providerId="ADAL" clId="{4B8F8C30-E3A4-4211-BF3B-857329123CEC}" dt="2022-01-13T10:13:00.351" v="3831" actId="164"/>
          <ac:grpSpMkLst>
            <pc:docMk/>
            <pc:sldMk cId="1311274827" sldId="629"/>
            <ac:grpSpMk id="139" creationId="{AACEAF50-D0FB-46EF-9BCA-3A0085D60F10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153" creationId="{50874785-842C-483C-BB9D-76F0D9E3A97B}"/>
          </ac:grpSpMkLst>
        </pc:grpChg>
        <pc:grpChg chg="add del mod">
          <ac:chgData name="THOMY Philippe" userId="9df777e5-71f9-47e3-9421-f7a221646164" providerId="ADAL" clId="{4B8F8C30-E3A4-4211-BF3B-857329123CEC}" dt="2022-01-13T10:13:17.615" v="3834" actId="165"/>
          <ac:grpSpMkLst>
            <pc:docMk/>
            <pc:sldMk cId="1311274827" sldId="629"/>
            <ac:grpSpMk id="154" creationId="{24A4F2B3-B749-4435-80B0-0BCAE2E39421}"/>
          </ac:grpSpMkLst>
        </pc:grpChg>
        <pc:grpChg chg="mod topLvl">
          <ac:chgData name="THOMY Philippe" userId="9df777e5-71f9-47e3-9421-f7a221646164" providerId="ADAL" clId="{4B8F8C30-E3A4-4211-BF3B-857329123CEC}" dt="2022-01-13T10:13:34.318" v="3836" actId="164"/>
          <ac:grpSpMkLst>
            <pc:docMk/>
            <pc:sldMk cId="1311274827" sldId="629"/>
            <ac:grpSpMk id="156" creationId="{460F75F1-EC21-44CD-AEC4-6180D4C1BD65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170" creationId="{2522A2D4-6EB2-49BA-ADDC-1CF2BA398FED}"/>
          </ac:grpSpMkLst>
        </pc:grpChg>
        <pc:grpChg chg="add del mod">
          <ac:chgData name="THOMY Philippe" userId="9df777e5-71f9-47e3-9421-f7a221646164" providerId="ADAL" clId="{4B8F8C30-E3A4-4211-BF3B-857329123CEC}" dt="2022-01-13T10:13:49.394" v="3839" actId="165"/>
          <ac:grpSpMkLst>
            <pc:docMk/>
            <pc:sldMk cId="1311274827" sldId="629"/>
            <ac:grpSpMk id="171" creationId="{50638FDD-1941-4C9C-B3F4-8397FF714FD8}"/>
          </ac:grpSpMkLst>
        </pc:grpChg>
        <pc:grpChg chg="mod topLvl">
          <ac:chgData name="THOMY Philippe" userId="9df777e5-71f9-47e3-9421-f7a221646164" providerId="ADAL" clId="{4B8F8C30-E3A4-4211-BF3B-857329123CEC}" dt="2022-01-13T10:14:45.661" v="3845" actId="164"/>
          <ac:grpSpMkLst>
            <pc:docMk/>
            <pc:sldMk cId="1311274827" sldId="629"/>
            <ac:grpSpMk id="173" creationId="{8D1B5C4F-491F-46CF-B0A6-DE11BF2FF00A}"/>
          </ac:grpSpMkLst>
        </pc:grpChg>
        <pc:grpChg chg="add del mod">
          <ac:chgData name="THOMY Philippe" userId="9df777e5-71f9-47e3-9421-f7a221646164" providerId="ADAL" clId="{4B8F8C30-E3A4-4211-BF3B-857329123CEC}" dt="2022-01-13T10:15:02.905" v="3847" actId="164"/>
          <ac:grpSpMkLst>
            <pc:docMk/>
            <pc:sldMk cId="1311274827" sldId="629"/>
            <ac:grpSpMk id="188" creationId="{001A4F29-3C8B-4F9E-A9D5-44341C0E7A7D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202" creationId="{B7E592B4-B9D0-4159-8848-C9ACAA08BC8D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203" creationId="{C5819087-18C9-4CF0-9749-5CA22D1588BC}"/>
          </ac:grpSpMkLst>
        </pc:grpChg>
        <pc:grpChg chg="add del mod">
          <ac:chgData name="THOMY Philippe" userId="9df777e5-71f9-47e3-9421-f7a221646164" providerId="ADAL" clId="{4B8F8C30-E3A4-4211-BF3B-857329123CEC}" dt="2022-01-13T10:15:33.706" v="3850" actId="165"/>
          <ac:grpSpMkLst>
            <pc:docMk/>
            <pc:sldMk cId="1311274827" sldId="629"/>
            <ac:grpSpMk id="204" creationId="{6E80BE02-D6C9-4713-9FE1-8D29CF447B69}"/>
          </ac:grpSpMkLst>
        </pc:grpChg>
        <pc:grpChg chg="mod topLvl">
          <ac:chgData name="THOMY Philippe" userId="9df777e5-71f9-47e3-9421-f7a221646164" providerId="ADAL" clId="{4B8F8C30-E3A4-4211-BF3B-857329123CEC}" dt="2022-01-13T10:16:24.589" v="3852" actId="164"/>
          <ac:grpSpMkLst>
            <pc:docMk/>
            <pc:sldMk cId="1311274827" sldId="629"/>
            <ac:grpSpMk id="206" creationId="{03BEE3D0-39CB-40C4-94DF-BDC3207EC19D}"/>
          </ac:grpSpMkLst>
        </pc:grpChg>
        <pc:grpChg chg="add mod">
          <ac:chgData name="THOMY Philippe" userId="9df777e5-71f9-47e3-9421-f7a221646164" providerId="ADAL" clId="{4B8F8C30-E3A4-4211-BF3B-857329123CEC}" dt="2022-01-13T10:17:22.225" v="3855" actId="1076"/>
          <ac:grpSpMkLst>
            <pc:docMk/>
            <pc:sldMk cId="1311274827" sldId="629"/>
            <ac:grpSpMk id="220" creationId="{F0C7531C-CD8E-4877-9F1F-6546F0DFAFC8}"/>
          </ac:grpSpMkLst>
        </pc:grpChg>
        <pc:grpChg chg="add mod">
          <ac:chgData name="THOMY Philippe" userId="9df777e5-71f9-47e3-9421-f7a221646164" providerId="ADAL" clId="{4B8F8C30-E3A4-4211-BF3B-857329123CEC}" dt="2022-01-13T10:25:38.122" v="3975" actId="1076"/>
          <ac:grpSpMkLst>
            <pc:docMk/>
            <pc:sldMk cId="1311274827" sldId="629"/>
            <ac:grpSpMk id="242" creationId="{AD9C2F27-3789-4A6B-9117-80545FFAEDA3}"/>
          </ac:grpSpMkLst>
        </pc:grpChg>
        <pc:picChg chg="add del mod ord">
          <ac:chgData name="THOMY Philippe" userId="9df777e5-71f9-47e3-9421-f7a221646164" providerId="ADAL" clId="{4B8F8C30-E3A4-4211-BF3B-857329123CEC}" dt="2022-01-13T10:05:09.669" v="3744" actId="478"/>
          <ac:picMkLst>
            <pc:docMk/>
            <pc:sldMk cId="1311274827" sldId="629"/>
            <ac:picMk id="34" creationId="{71C1F5DA-8302-4F0F-BFD0-A59A8E4C45CB}"/>
          </ac:picMkLst>
        </pc:pic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5" creationId="{23D6AA6D-DAC3-458A-A3C4-9D626C858F9F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0" creationId="{814C1ACC-193E-4821-B43F-67B68CF08A85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1" creationId="{3CC227EE-3464-444A-9724-32F2F6893D8B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2" creationId="{499C8E99-A8A5-4DB6-9BE8-794F09C6E3FF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3" creationId="{F8118998-3C12-4001-8CDF-CECCA7B1C7C0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4" creationId="{290A6B74-8C05-42A7-9482-7F9F99E4C539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5" creationId="{F94A2191-53A6-4367-BCC7-A2F416F5ACA3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6" creationId="{06ECB202-41CE-4FFD-9494-CEDCB5E1E7F1}"/>
          </ac:cxnSpMkLst>
        </pc:cxnChg>
        <pc:cxnChg chg="add del mod topLvl">
          <ac:chgData name="THOMY Philippe" userId="9df777e5-71f9-47e3-9421-f7a221646164" providerId="ADAL" clId="{4B8F8C30-E3A4-4211-BF3B-857329123CEC}" dt="2022-01-13T09:15:30.140" v="3175" actId="478"/>
          <ac:cxnSpMkLst>
            <pc:docMk/>
            <pc:sldMk cId="1311274827" sldId="629"/>
            <ac:cxnSpMk id="17" creationId="{771962E6-926D-411E-9D6F-CABB9052859A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8" creationId="{A1EA8688-FB64-4FFB-AB4A-C197CDA2E795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19" creationId="{4A2CA40B-BEF0-4CF5-8D80-EC55E73CD8BB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0" creationId="{F564F7DD-624C-4A29-BDEE-1FCE861A2B08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1" creationId="{461726EF-A4CD-4DA7-8516-F24D1FACB7DC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2" creationId="{2BB57C73-3B54-4492-AD6C-9873CC725974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3" creationId="{FAE71AE4-3049-4769-8508-66CC403752AA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4" creationId="{AF00EC2F-5F8F-47DC-A8EA-8D3A66CA4BB8}"/>
          </ac:cxnSpMkLst>
        </pc:cxnChg>
        <pc:cxnChg chg="add mod topLvl">
          <ac:chgData name="THOMY Philippe" userId="9df777e5-71f9-47e3-9421-f7a221646164" providerId="ADAL" clId="{4B8F8C30-E3A4-4211-BF3B-857329123CEC}" dt="2022-01-13T09:47:02.374" v="3568" actId="208"/>
          <ac:cxnSpMkLst>
            <pc:docMk/>
            <pc:sldMk cId="1311274827" sldId="629"/>
            <ac:cxnSpMk id="26" creationId="{58EEDB77-5ADD-4F7B-BBFA-189B25A7C8DB}"/>
          </ac:cxnSpMkLst>
        </pc:cxnChg>
        <pc:cxnChg chg="add del mod topLvl">
          <ac:chgData name="THOMY Philippe" userId="9df777e5-71f9-47e3-9421-f7a221646164" providerId="ADAL" clId="{4B8F8C30-E3A4-4211-BF3B-857329123CEC}" dt="2022-01-13T09:25:51.460" v="3283" actId="478"/>
          <ac:cxnSpMkLst>
            <pc:docMk/>
            <pc:sldMk cId="1311274827" sldId="629"/>
            <ac:cxnSpMk id="27" creationId="{EDF216F5-72F4-4F08-98A3-F1B3532CD8DE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32" creationId="{F55040CF-3C66-4884-AE39-BF0BC29719A2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38" creationId="{082400D5-8F73-4FDF-8A3E-010674FC3F7C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39" creationId="{3F3BA5B3-8705-4BA2-B461-FB1ACB77717F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0" creationId="{0E9777B8-30EE-4839-BE72-25607CBC21E1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1" creationId="{D6CFA890-4423-4A54-9F9F-8FD221590C95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2" creationId="{DB2874B3-6F4B-4E31-B460-DD12BAD83205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3" creationId="{89A8A10F-7B4B-4B22-BD2C-33BAB9468A4D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4" creationId="{F6CBF57F-D682-42CD-9F17-1D823B523DA5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5" creationId="{FFD2A653-971A-4174-B431-7ED9B97E378C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7" creationId="{894C7414-7BEA-489A-9160-FFAC169F117C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8" creationId="{176D4F9D-4F2E-458B-B726-C4A8BC4D26FF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49" creationId="{0AD48011-9C80-45D9-A0F2-33F10A0EE694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50" creationId="{A81E7F37-4899-4F40-A7D6-7DF9551C2A1E}"/>
          </ac:cxnSpMkLst>
        </pc:cxnChg>
        <pc:cxnChg chg="add mod">
          <ac:chgData name="THOMY Philippe" userId="9df777e5-71f9-47e3-9421-f7a221646164" providerId="ADAL" clId="{4B8F8C30-E3A4-4211-BF3B-857329123CEC}" dt="2022-01-13T09:49:43.525" v="3581" actId="208"/>
          <ac:cxnSpMkLst>
            <pc:docMk/>
            <pc:sldMk cId="1311274827" sldId="629"/>
            <ac:cxnSpMk id="51" creationId="{8089FD97-9505-4B68-8B8D-88B914B3044D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3" creationId="{423CD259-F116-4A62-B9DF-5D69993D204C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4" creationId="{EC94D92A-7296-4E71-AC64-5AF5057931C5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5" creationId="{8B892BD6-76A3-48EA-B89B-B275C46CE2BC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6" creationId="{6266FEC7-BB2A-4906-A4E6-536DF63BF2E8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7" creationId="{CBA25314-590B-4934-8E73-E0B1A3B30EEA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8" creationId="{AD1502FB-1870-427B-A59E-8122E1E26DB2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59" creationId="{3E501EAC-9039-4CFB-B61D-DEE8BC270281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0" creationId="{A0CAD1E2-FB87-4592-8FCA-F104F6DD1FD4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3" creationId="{9A6A33B0-386E-42BF-A2E4-B14FE4BD8C8E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4" creationId="{66A287ED-B9B1-4FED-8D3E-83FFC6D8E694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5" creationId="{8FF6F6B1-E1D7-4971-904E-30506D337AE2}"/>
          </ac:cxnSpMkLst>
        </pc:cxnChg>
        <pc:cxnChg chg="add mod">
          <ac:chgData name="THOMY Philippe" userId="9df777e5-71f9-47e3-9421-f7a221646164" providerId="ADAL" clId="{4B8F8C30-E3A4-4211-BF3B-857329123CEC}" dt="2022-01-13T09:42:50.733" v="3552" actId="208"/>
          <ac:cxnSpMkLst>
            <pc:docMk/>
            <pc:sldMk cId="1311274827" sldId="629"/>
            <ac:cxnSpMk id="66" creationId="{EE872C5F-1E66-4211-A8ED-D5671A4E60FA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4" creationId="{10A7DAAC-C416-473F-BBCF-83DDD3760F86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5" creationId="{64A386BE-35FA-4DE2-B5B1-44987510B25F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6" creationId="{41E66329-04B6-4370-B4F2-3D8A6C2D5956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7" creationId="{3F639BBE-5E6F-40F4-B115-111DD691D85E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8" creationId="{5FB64A7C-052F-4B46-8CC8-C2089C027257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89" creationId="{EA65D70C-6C81-4F3A-977D-58A41EDDE555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0" creationId="{A951F4CF-8772-417E-B25E-94DEA8EF8F20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1" creationId="{EE7B96A0-8A9C-4DA9-958A-A8D7392DADED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2" creationId="{CBDC7EB6-538C-4C40-84B1-931B69602133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3" creationId="{080B8F01-B5B6-4146-9549-21BD130955EE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4" creationId="{63FC14F4-9004-40B3-B776-EA896361A38C}"/>
          </ac:cxnSpMkLst>
        </pc:cxnChg>
        <pc:cxnChg chg="mod">
          <ac:chgData name="THOMY Philippe" userId="9df777e5-71f9-47e3-9421-f7a221646164" providerId="ADAL" clId="{4B8F8C30-E3A4-4211-BF3B-857329123CEC}" dt="2022-01-13T10:05:38.038" v="3747" actId="165"/>
          <ac:cxnSpMkLst>
            <pc:docMk/>
            <pc:sldMk cId="1311274827" sldId="629"/>
            <ac:cxnSpMk id="95" creationId="{C6668CDA-0969-46B7-AF32-DF68CC82231F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07" creationId="{26360C13-1E84-4F3A-BAA2-11FDB53641DA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08" creationId="{AAC72608-1CEA-41AB-823E-20B17820DA03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09" creationId="{77E31581-8EE6-43E6-882C-B13E6E20133F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0" creationId="{5A99203D-0095-4BEC-A77E-3C1B6CE8FA2B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1" creationId="{D8E0420B-82AB-4BDD-BCF5-0114444A8725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2" creationId="{AEF4905D-FC59-4655-9B88-D9EC123D80F1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3" creationId="{BF0E5C9D-2B9F-44CD-B116-47AF4D9C6F31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4" creationId="{CDF4DE49-A78D-4CD7-9CF3-446E41905C51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5" creationId="{9CA5FE63-7139-4A86-9421-73604328F51F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6" creationId="{53325AC1-38C7-47DF-8023-858D4C6A791B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7" creationId="{52F2A6D0-1766-4926-9986-E5803409A214}"/>
          </ac:cxnSpMkLst>
        </pc:cxnChg>
        <pc:cxnChg chg="mod">
          <ac:chgData name="THOMY Philippe" userId="9df777e5-71f9-47e3-9421-f7a221646164" providerId="ADAL" clId="{4B8F8C30-E3A4-4211-BF3B-857329123CEC}" dt="2022-01-13T10:11:16.453" v="3813" actId="165"/>
          <ac:cxnSpMkLst>
            <pc:docMk/>
            <pc:sldMk cId="1311274827" sldId="629"/>
            <ac:cxnSpMk id="118" creationId="{ADE81C7A-1120-49AD-A75D-F1E1C23EFCB9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4" creationId="{F32C3254-9AF7-4863-BB4F-8B17073CC880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5" creationId="{7CFF43EF-99DA-49FA-8E27-7642531D689C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6" creationId="{2C3CFCE3-5090-4CC7-9709-B576980903B8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7" creationId="{72366D27-2E62-45A9-AE37-E7FFE6426D33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8" creationId="{34E0D2B6-D35D-47A4-9EC6-3844B1C34AF5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29" creationId="{B6218D20-4C39-4067-85AC-FDCC84312B94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0" creationId="{141C27A0-33EA-4B67-A9D0-06856119E82C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1" creationId="{E605BF29-0C60-4245-A4F0-C54E77E21D60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2" creationId="{2C835B03-110E-49B5-90A9-4A47CD24BF1A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3" creationId="{35940E28-481A-4FED-A0C9-D388D50AE91B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4" creationId="{812131BA-4EB9-40F8-BFEC-C8100641A975}"/>
          </ac:cxnSpMkLst>
        </pc:cxnChg>
        <pc:cxnChg chg="mod">
          <ac:chgData name="THOMY Philippe" userId="9df777e5-71f9-47e3-9421-f7a221646164" providerId="ADAL" clId="{4B8F8C30-E3A4-4211-BF3B-857329123CEC}" dt="2022-01-13T10:10:03.017" v="3807" actId="165"/>
          <ac:cxnSpMkLst>
            <pc:docMk/>
            <pc:sldMk cId="1311274827" sldId="629"/>
            <ac:cxnSpMk id="135" creationId="{B3DC42C8-91B9-4D1A-BCCB-967C8EEA8999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1" creationId="{A62F9306-56FE-4AD0-813E-29FC14F13C7A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2" creationId="{E2218BCC-C02F-4F12-AD0F-FB1475CF45F6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3" creationId="{BADDB5C9-D563-4A28-99D1-E0E75B21AE58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4" creationId="{35ED9EEE-8CEE-45EB-A389-45175253BE00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5" creationId="{AC24963E-F500-4730-ACC1-57766CC63ABE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6" creationId="{ACA393E4-D0ED-4EA8-9A71-8EF14B198761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7" creationId="{AFC9F704-0443-4021-9694-D9A2AC50E06A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8" creationId="{6B89035E-2AA5-4C38-A5FF-202D5DECC944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49" creationId="{6F9AE05B-E1F5-4AC0-89C2-175D701319EF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50" creationId="{056A8BF4-C37D-48D3-BE8B-BE0A048C39AA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51" creationId="{A1A15ACE-4DC4-4F93-A935-50A4938B8B72}"/>
          </ac:cxnSpMkLst>
        </pc:cxnChg>
        <pc:cxnChg chg="mod">
          <ac:chgData name="THOMY Philippe" userId="9df777e5-71f9-47e3-9421-f7a221646164" providerId="ADAL" clId="{4B8F8C30-E3A4-4211-BF3B-857329123CEC}" dt="2022-01-13T10:12:44.551" v="3829" actId="165"/>
          <ac:cxnSpMkLst>
            <pc:docMk/>
            <pc:sldMk cId="1311274827" sldId="629"/>
            <ac:cxnSpMk id="152" creationId="{5E919ACA-6F72-4DBE-969D-215CB6F43FC2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58" creationId="{6C0A11B7-2DFB-49AB-AA32-2BEC529134C0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59" creationId="{DA8E7AAB-93EA-4329-B789-F78ECA81A778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0" creationId="{5110DE73-0AC6-4E78-800E-8108CE86EF02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1" creationId="{0487CAAB-A9F6-4360-8A4C-56F7639C0162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2" creationId="{CDE0AA59-CC57-4B31-88BA-EC7AD7D19585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3" creationId="{108D9942-307D-49ED-80EE-F32AD5B6F3D1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4" creationId="{A7F0B9AB-8DBE-480C-859F-99ED085417F2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5" creationId="{1494E368-35DB-4C05-B860-1E6DD1B58F39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6" creationId="{03FC22C8-EACF-4BE4-9C4D-7C4A0F43B2F9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7" creationId="{5EB8BA4C-1101-4628-A341-5ABABDAD6418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8" creationId="{2ECF2D97-5E37-4CBE-9E33-467085A86CBD}"/>
          </ac:cxnSpMkLst>
        </pc:cxnChg>
        <pc:cxnChg chg="mod">
          <ac:chgData name="THOMY Philippe" userId="9df777e5-71f9-47e3-9421-f7a221646164" providerId="ADAL" clId="{4B8F8C30-E3A4-4211-BF3B-857329123CEC}" dt="2022-01-13T10:13:17.615" v="3834" actId="165"/>
          <ac:cxnSpMkLst>
            <pc:docMk/>
            <pc:sldMk cId="1311274827" sldId="629"/>
            <ac:cxnSpMk id="169" creationId="{BA98C90F-40A5-4C29-9CBE-E610FFED7878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5" creationId="{A8509429-EF0F-48EB-B8AB-60C60C44240F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6" creationId="{9C6AFE31-35C7-40C0-A883-E83008A9007B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7" creationId="{BC98C350-64DC-4FBE-9960-75A36120272E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8" creationId="{5F46ABCD-5FD1-4336-9FA9-B2D3BC181412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79" creationId="{00505C94-E204-40D7-A01B-ED981BFAA869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0" creationId="{2C6D60AA-F4BC-4DAE-80C4-90E7DF57A817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1" creationId="{78D8B0F8-5106-4EB1-AD7B-3EB2633B4D50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2" creationId="{2BD1485F-A35F-47ED-8DBC-39FAAAD6B749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3" creationId="{6B5E4731-9915-4D91-86BD-A773D8DAF793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4" creationId="{938042F9-10B6-499B-83CA-C1DE148BEAFF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5" creationId="{18C54749-666C-4039-9184-617046DD1404}"/>
          </ac:cxnSpMkLst>
        </pc:cxnChg>
        <pc:cxnChg chg="mod">
          <ac:chgData name="THOMY Philippe" userId="9df777e5-71f9-47e3-9421-f7a221646164" providerId="ADAL" clId="{4B8F8C30-E3A4-4211-BF3B-857329123CEC}" dt="2022-01-13T10:13:49.394" v="3839" actId="165"/>
          <ac:cxnSpMkLst>
            <pc:docMk/>
            <pc:sldMk cId="1311274827" sldId="629"/>
            <ac:cxnSpMk id="186" creationId="{E2B1AE76-8C24-4791-BB04-572DB23A0A40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89" creationId="{984E5F30-D86B-40AF-9304-23CC83D75D8F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0" creationId="{659F72F0-E4B5-445E-8E41-CB1F2D8EE31B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1" creationId="{398F4FC8-2D38-44E4-88F6-77097920575A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2" creationId="{4F5E5E13-674B-458D-B176-89AC3CC609DA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3" creationId="{9D68EAC1-80CF-4C29-84D9-AB8D0B31EA2B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4" creationId="{DAB2631D-864A-4DAC-92D6-ABE912F0D857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5" creationId="{2A25BDFF-2D06-47BA-99FA-505C93127432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6" creationId="{85B3E159-5E72-4AF4-9A69-5B07BFE92330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7" creationId="{BEA7378D-2B43-4410-B060-50036603CA12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8" creationId="{ADD0C6D1-8F88-41ED-86FA-FC45C06B751C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199" creationId="{E93BD0CA-ED8C-49E9-90DB-BD82598F9753}"/>
          </ac:cxnSpMkLst>
        </pc:cxnChg>
        <pc:cxnChg chg="mod topLvl">
          <ac:chgData name="THOMY Philippe" userId="9df777e5-71f9-47e3-9421-f7a221646164" providerId="ADAL" clId="{4B8F8C30-E3A4-4211-BF3B-857329123CEC}" dt="2022-01-13T10:14:35.224" v="3844" actId="165"/>
          <ac:cxnSpMkLst>
            <pc:docMk/>
            <pc:sldMk cId="1311274827" sldId="629"/>
            <ac:cxnSpMk id="200" creationId="{844B5912-C2B9-4E43-AAD4-259095723644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08" creationId="{C64E75C9-B232-4C9F-9032-FB85B7D9361C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09" creationId="{8E42FCFA-4C1C-4722-A223-8D73E609F5F6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0" creationId="{FEAB945E-013C-4A61-A312-2B7BBDD9E5EC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1" creationId="{1DB1F2A9-9961-4609-9C59-4B9F70B73832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2" creationId="{8574BC53-E6FF-4E72-9554-BEAD059E407D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3" creationId="{E73F85A8-201F-47F7-B417-7FF8B8BD1299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4" creationId="{D3C53360-4DB8-4543-A910-1AE1D260AE29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5" creationId="{1521BCAB-EBA6-4C65-AEF5-3A3B453CD426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6" creationId="{FF138E01-6440-4B73-B015-384C3F60988A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7" creationId="{018E731D-566D-4D0D-81D3-9354F1D94E7C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8" creationId="{C8B3FA38-0986-4321-9E30-806849A61DBF}"/>
          </ac:cxnSpMkLst>
        </pc:cxnChg>
        <pc:cxnChg chg="mod">
          <ac:chgData name="THOMY Philippe" userId="9df777e5-71f9-47e3-9421-f7a221646164" providerId="ADAL" clId="{4B8F8C30-E3A4-4211-BF3B-857329123CEC}" dt="2022-01-13T10:15:33.706" v="3850" actId="165"/>
          <ac:cxnSpMkLst>
            <pc:docMk/>
            <pc:sldMk cId="1311274827" sldId="629"/>
            <ac:cxnSpMk id="219" creationId="{4D85C32D-49C0-4F2B-890B-0CEA7BAF2816}"/>
          </ac:cxnSpMkLst>
        </pc:cxnChg>
        <pc:cxnChg chg="add mod">
          <ac:chgData name="THOMY Philippe" userId="9df777e5-71f9-47e3-9421-f7a221646164" providerId="ADAL" clId="{4B8F8C30-E3A4-4211-BF3B-857329123CEC}" dt="2022-01-13T10:25:32.428" v="3974" actId="164"/>
          <ac:cxnSpMkLst>
            <pc:docMk/>
            <pc:sldMk cId="1311274827" sldId="629"/>
            <ac:cxnSpMk id="223" creationId="{AFAF4308-AC79-4FBE-8561-A102C9812CBB}"/>
          </ac:cxnSpMkLst>
        </pc:cxnChg>
        <pc:cxnChg chg="add mod">
          <ac:chgData name="THOMY Philippe" userId="9df777e5-71f9-47e3-9421-f7a221646164" providerId="ADAL" clId="{4B8F8C30-E3A4-4211-BF3B-857329123CEC}" dt="2022-01-13T10:25:32.428" v="3974" actId="164"/>
          <ac:cxnSpMkLst>
            <pc:docMk/>
            <pc:sldMk cId="1311274827" sldId="629"/>
            <ac:cxnSpMk id="228" creationId="{48261246-6086-4B0D-A554-A14579AEB109}"/>
          </ac:cxnSpMkLst>
        </pc:cxnChg>
        <pc:cxnChg chg="add mod">
          <ac:chgData name="THOMY Philippe" userId="9df777e5-71f9-47e3-9421-f7a221646164" providerId="ADAL" clId="{4B8F8C30-E3A4-4211-BF3B-857329123CEC}" dt="2022-01-13T10:25:32.428" v="3974" actId="164"/>
          <ac:cxnSpMkLst>
            <pc:docMk/>
            <pc:sldMk cId="1311274827" sldId="629"/>
            <ac:cxnSpMk id="233" creationId="{BFF04F48-C085-4CCC-9FEB-983E7D6E87DC}"/>
          </ac:cxnSpMkLst>
        </pc:cxnChg>
      </pc:sldChg>
      <pc:sldChg chg="add">
        <pc:chgData name="THOMY Philippe" userId="9df777e5-71f9-47e3-9421-f7a221646164" providerId="ADAL" clId="{4B8F8C30-E3A4-4211-BF3B-857329123CEC}" dt="2021-12-28T10:23:54.304" v="0"/>
        <pc:sldMkLst>
          <pc:docMk/>
          <pc:sldMk cId="454732387" sldId="630"/>
        </pc:sldMkLst>
      </pc:sldChg>
      <pc:sldChg chg="addSp delSp modSp add mod ord">
        <pc:chgData name="THOMY Philippe" userId="9df777e5-71f9-47e3-9421-f7a221646164" providerId="ADAL" clId="{4B8F8C30-E3A4-4211-BF3B-857329123CEC}" dt="2021-12-28T13:44:19.446" v="666" actId="1076"/>
        <pc:sldMkLst>
          <pc:docMk/>
          <pc:sldMk cId="3102117115" sldId="631"/>
        </pc:sldMkLst>
        <pc:spChg chg="mod">
          <ac:chgData name="THOMY Philippe" userId="9df777e5-71f9-47e3-9421-f7a221646164" providerId="ADAL" clId="{4B8F8C30-E3A4-4211-BF3B-857329123CEC}" dt="2021-12-28T10:34:52.170" v="308" actId="20577"/>
          <ac:spMkLst>
            <pc:docMk/>
            <pc:sldMk cId="3102117115" sldId="631"/>
            <ac:spMk id="6" creationId="{1471B9BE-3772-4DF7-8349-B40E48235B9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8" creationId="{6FDA613E-4056-4157-AFB4-2DFFC8473C1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3" creationId="{0C022ECD-C77D-4574-8403-388F748F03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5" creationId="{78A169F5-EB00-4AB6-8D54-EF4528BF93C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0" creationId="{F6E89361-9124-4082-A2C0-6207C67A6E97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1" creationId="{0AE66CC0-37FD-495C-BE82-632EAEE09C9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4" creationId="{C3221F41-D877-4E18-BDD5-FA92C681DBD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6" creationId="{9E4800C5-0E67-4A00-B803-5D0EF1C678D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7" creationId="{BE4FC514-CC44-4EBD-9915-72CA054F3AD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8" creationId="{0C008FA2-2A98-421E-A924-F1D724D5DC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9" creationId="{AB088B24-74FA-4F7F-8C05-F02395918783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0" creationId="{6B0E3DF2-A767-4F38-B759-63F8FA83C75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1" creationId="{4DAEEB1A-53F5-4B37-ADC5-9CC543C077C8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2" creationId="{F759C797-CB0C-4BB9-B9A4-40D471B7A330}"/>
          </ac:spMkLst>
        </pc:spChg>
        <pc:spChg chg="add mod">
          <ac:chgData name="THOMY Philippe" userId="9df777e5-71f9-47e3-9421-f7a221646164" providerId="ADAL" clId="{4B8F8C30-E3A4-4211-BF3B-857329123CEC}" dt="2021-12-28T11:00:26.683" v="394" actId="1076"/>
          <ac:spMkLst>
            <pc:docMk/>
            <pc:sldMk cId="3102117115" sldId="631"/>
            <ac:spMk id="37" creationId="{2C2B8892-988C-458F-9D48-682032346C7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7" creationId="{D70F56A7-6AD0-41A5-830E-EE80F5B3A34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8" creationId="{8E30CD8B-A108-4BDF-A5D4-66D8F43942D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9" creationId="{AD57CEFF-D650-4BAC-9E58-FE2196A86A6C}"/>
          </ac:spMkLst>
        </pc:spChg>
        <pc:spChg chg="add mod">
          <ac:chgData name="THOMY Philippe" userId="9df777e5-71f9-47e3-9421-f7a221646164" providerId="ADAL" clId="{4B8F8C30-E3A4-4211-BF3B-857329123CEC}" dt="2021-12-28T13:31:27.906" v="432" actId="1076"/>
          <ac:spMkLst>
            <pc:docMk/>
            <pc:sldMk cId="3102117115" sldId="631"/>
            <ac:spMk id="50" creationId="{403EBBDB-7E2B-4503-B9CB-77F8D9AE94D5}"/>
          </ac:spMkLst>
        </pc:spChg>
        <pc:spChg chg="add mod">
          <ac:chgData name="THOMY Philippe" userId="9df777e5-71f9-47e3-9421-f7a221646164" providerId="ADAL" clId="{4B8F8C30-E3A4-4211-BF3B-857329123CEC}" dt="2021-12-28T13:44:19.446" v="666" actId="1076"/>
          <ac:spMkLst>
            <pc:docMk/>
            <pc:sldMk cId="3102117115" sldId="631"/>
            <ac:spMk id="53" creationId="{04D23259-E4FA-4CE9-9880-6E4DC6F9466B}"/>
          </ac:spMkLst>
        </pc:spChg>
        <pc:spChg chg="mod">
          <ac:chgData name="THOMY Philippe" userId="9df777e5-71f9-47e3-9421-f7a221646164" providerId="ADAL" clId="{4B8F8C30-E3A4-4211-BF3B-857329123CEC}" dt="2021-12-28T10:36:39.114" v="339" actId="20577"/>
          <ac:spMkLst>
            <pc:docMk/>
            <pc:sldMk cId="3102117115" sldId="631"/>
            <ac:spMk id="66" creationId="{8AC25B22-8D66-4CFC-966D-1E307CEFBDEF}"/>
          </ac:spMkLst>
        </pc:sp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9" creationId="{B8BCFB39-72AA-41FC-8A0B-BAC8193248EC}"/>
          </ac:graphicFrameMkLst>
        </pc:graphicFrameChg>
        <pc:picChg chg="add del mod">
          <ac:chgData name="THOMY Philippe" userId="9df777e5-71f9-47e3-9421-f7a221646164" providerId="ADAL" clId="{4B8F8C30-E3A4-4211-BF3B-857329123CEC}" dt="2021-12-28T10:59:00.405" v="374" actId="478"/>
          <ac:picMkLst>
            <pc:docMk/>
            <pc:sldMk cId="3102117115" sldId="631"/>
            <ac:picMk id="3" creationId="{4D40DCA4-6558-4D4A-ADCE-518BAE7F8EE5}"/>
          </ac:picMkLst>
        </pc:picChg>
        <pc:picChg chg="add del mod">
          <ac:chgData name="THOMY Philippe" userId="9df777e5-71f9-47e3-9421-f7a221646164" providerId="ADAL" clId="{4B8F8C30-E3A4-4211-BF3B-857329123CEC}" dt="2021-12-28T10:56:29.370" v="345" actId="478"/>
          <ac:picMkLst>
            <pc:docMk/>
            <pc:sldMk cId="3102117115" sldId="631"/>
            <ac:picMk id="5" creationId="{F582005C-64A6-4245-8C69-1A1B87599872}"/>
          </ac:picMkLst>
        </pc:picChg>
        <pc:picChg chg="add del mod">
          <ac:chgData name="THOMY Philippe" userId="9df777e5-71f9-47e3-9421-f7a221646164" providerId="ADAL" clId="{4B8F8C30-E3A4-4211-BF3B-857329123CEC}" dt="2021-12-28T10:57:20.552" v="353" actId="478"/>
          <ac:picMkLst>
            <pc:docMk/>
            <pc:sldMk cId="3102117115" sldId="631"/>
            <ac:picMk id="25" creationId="{0B2B5735-91F8-47E5-BC16-3CCDAE076E62}"/>
          </ac:picMkLst>
        </pc:picChg>
        <pc:picChg chg="add del mod">
          <ac:chgData name="THOMY Philippe" userId="9df777e5-71f9-47e3-9421-f7a221646164" providerId="ADAL" clId="{4B8F8C30-E3A4-4211-BF3B-857329123CEC}" dt="2021-12-28T10:54:51.322" v="341" actId="478"/>
          <ac:picMkLst>
            <pc:docMk/>
            <pc:sldMk cId="3102117115" sldId="631"/>
            <ac:picMk id="34" creationId="{6183D00E-87F7-4057-B655-449827196C56}"/>
          </ac:picMkLst>
        </pc:picChg>
        <pc:picChg chg="add del mod">
          <ac:chgData name="THOMY Philippe" userId="9df777e5-71f9-47e3-9421-f7a221646164" providerId="ADAL" clId="{4B8F8C30-E3A4-4211-BF3B-857329123CEC}" dt="2021-12-28T10:54:49.091" v="340" actId="478"/>
          <ac:picMkLst>
            <pc:docMk/>
            <pc:sldMk cId="3102117115" sldId="631"/>
            <ac:picMk id="36" creationId="{1E22DE6F-85D8-4A7B-97F9-CA4561EBA873}"/>
          </ac:picMkLst>
        </pc:picChg>
        <pc:picChg chg="add mod">
          <ac:chgData name="THOMY Philippe" userId="9df777e5-71f9-47e3-9421-f7a221646164" providerId="ADAL" clId="{4B8F8C30-E3A4-4211-BF3B-857329123CEC}" dt="2021-12-28T13:44:00.643" v="663" actId="1076"/>
          <ac:picMkLst>
            <pc:docMk/>
            <pc:sldMk cId="3102117115" sldId="631"/>
            <ac:picMk id="39" creationId="{2B8B2B0C-EBA9-4092-B3CF-8E18B15377E4}"/>
          </ac:picMkLst>
        </pc:picChg>
        <pc:picChg chg="add del mod">
          <ac:chgData name="THOMY Philippe" userId="9df777e5-71f9-47e3-9421-f7a221646164" providerId="ADAL" clId="{4B8F8C30-E3A4-4211-BF3B-857329123CEC}" dt="2021-12-28T13:30:44.744" v="425" actId="478"/>
          <ac:picMkLst>
            <pc:docMk/>
            <pc:sldMk cId="3102117115" sldId="631"/>
            <ac:picMk id="41" creationId="{802D82E8-B765-4B05-991D-4657FC60F5E8}"/>
          </ac:picMkLst>
        </pc:picChg>
        <pc:picChg chg="add mod">
          <ac:chgData name="THOMY Philippe" userId="9df777e5-71f9-47e3-9421-f7a221646164" providerId="ADAL" clId="{4B8F8C30-E3A4-4211-BF3B-857329123CEC}" dt="2021-12-28T13:31:19.672" v="431" actId="14100"/>
          <ac:picMkLst>
            <pc:docMk/>
            <pc:sldMk cId="3102117115" sldId="631"/>
            <ac:picMk id="43" creationId="{24F04967-86A2-4ADF-9E60-A5BA26A654E1}"/>
          </ac:picMkLst>
        </pc:picChg>
        <pc:picChg chg="add mod">
          <ac:chgData name="THOMY Philippe" userId="9df777e5-71f9-47e3-9421-f7a221646164" providerId="ADAL" clId="{4B8F8C30-E3A4-4211-BF3B-857329123CEC}" dt="2021-12-28T13:38:14.467" v="572" actId="1035"/>
          <ac:picMkLst>
            <pc:docMk/>
            <pc:sldMk cId="3102117115" sldId="631"/>
            <ac:picMk id="45" creationId="{C90B2E8C-9447-44B3-B032-B2D97E86E34E}"/>
          </ac:picMkLst>
        </pc:picChg>
        <pc:picChg chg="add mod ord">
          <ac:chgData name="THOMY Philippe" userId="9df777e5-71f9-47e3-9421-f7a221646164" providerId="ADAL" clId="{4B8F8C30-E3A4-4211-BF3B-857329123CEC}" dt="2021-12-28T13:31:47.234" v="449" actId="1035"/>
          <ac:picMkLst>
            <pc:docMk/>
            <pc:sldMk cId="3102117115" sldId="631"/>
            <ac:picMk id="51" creationId="{666120A0-E329-409B-B676-8DD32FBF0E7B}"/>
          </ac:picMkLst>
        </pc:pic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22" creationId="{BAEFB38F-A190-499F-9659-195D87985938}"/>
          </ac:cxnSpMkLst>
        </pc:cxnChg>
      </pc:sldChg>
      <pc:sldChg chg="addSp delSp modSp add mod ord">
        <pc:chgData name="THOMY Philippe" userId="9df777e5-71f9-47e3-9421-f7a221646164" providerId="ADAL" clId="{4B8F8C30-E3A4-4211-BF3B-857329123CEC}" dt="2021-12-28T13:38:05.738" v="566" actId="1035"/>
        <pc:sldMkLst>
          <pc:docMk/>
          <pc:sldMk cId="2444175071" sldId="632"/>
        </pc:sldMkLst>
        <pc:spChg chg="add mod">
          <ac:chgData name="THOMY Philippe" userId="9df777e5-71f9-47e3-9421-f7a221646164" providerId="ADAL" clId="{4B8F8C30-E3A4-4211-BF3B-857329123CEC}" dt="2021-12-28T13:37:57.871" v="549" actId="1076"/>
          <ac:spMkLst>
            <pc:docMk/>
            <pc:sldMk cId="2444175071" sldId="632"/>
            <ac:spMk id="10" creationId="{F1CE9F5C-7B38-41A7-8D8E-61D705E5F8A3}"/>
          </ac:spMkLst>
        </pc:spChg>
        <pc:spChg chg="mod">
          <ac:chgData name="THOMY Philippe" userId="9df777e5-71f9-47e3-9421-f7a221646164" providerId="ADAL" clId="{4B8F8C30-E3A4-4211-BF3B-857329123CEC}" dt="2021-12-28T11:01:54.735" v="418" actId="14100"/>
          <ac:spMkLst>
            <pc:docMk/>
            <pc:sldMk cId="2444175071" sldId="632"/>
            <ac:spMk id="66" creationId="{8AC25B22-8D66-4CFC-966D-1E307CEFBDEF}"/>
          </ac:spMkLst>
        </pc:spChg>
        <pc:picChg chg="mod">
          <ac:chgData name="THOMY Philippe" userId="9df777e5-71f9-47e3-9421-f7a221646164" providerId="ADAL" clId="{4B8F8C30-E3A4-4211-BF3B-857329123CEC}" dt="2021-12-28T13:38:05.738" v="566" actId="1035"/>
          <ac:picMkLst>
            <pc:docMk/>
            <pc:sldMk cId="2444175071" sldId="632"/>
            <ac:picMk id="3" creationId="{4D40DCA4-6558-4D4A-ADCE-518BAE7F8EE5}"/>
          </ac:picMkLst>
        </pc:picChg>
        <pc:picChg chg="add mod ord">
          <ac:chgData name="THOMY Philippe" userId="9df777e5-71f9-47e3-9421-f7a221646164" providerId="ADAL" clId="{4B8F8C30-E3A4-4211-BF3B-857329123CEC}" dt="2021-12-28T13:29:18.483" v="424" actId="167"/>
          <ac:picMkLst>
            <pc:docMk/>
            <pc:sldMk cId="2444175071" sldId="632"/>
            <ac:picMk id="4" creationId="{90551271-1A3E-4503-BB3F-8D45AE66569A}"/>
          </ac:picMkLst>
        </pc:picChg>
        <pc:picChg chg="del">
          <ac:chgData name="THOMY Philippe" userId="9df777e5-71f9-47e3-9421-f7a221646164" providerId="ADAL" clId="{4B8F8C30-E3A4-4211-BF3B-857329123CEC}" dt="2021-12-28T13:28:57.502" v="419" actId="478"/>
          <ac:picMkLst>
            <pc:docMk/>
            <pc:sldMk cId="2444175071" sldId="632"/>
            <ac:picMk id="5" creationId="{F582005C-64A6-4245-8C69-1A1B87599872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4" creationId="{6183D00E-87F7-4057-B655-449827196C56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3:41:52.191" v="635" actId="14100"/>
        <pc:sldMkLst>
          <pc:docMk/>
          <pc:sldMk cId="417478818" sldId="633"/>
        </pc:sldMkLst>
        <pc:spChg chg="mod">
          <ac:chgData name="THOMY Philippe" userId="9df777e5-71f9-47e3-9421-f7a221646164" providerId="ADAL" clId="{4B8F8C30-E3A4-4211-BF3B-857329123CEC}" dt="2021-12-28T13:32:12.088" v="452" actId="20577"/>
          <ac:spMkLst>
            <pc:docMk/>
            <pc:sldMk cId="417478818" sldId="633"/>
            <ac:spMk id="6" creationId="{1471B9BE-3772-4DF7-8349-B40E48235B9E}"/>
          </ac:spMkLst>
        </pc:spChg>
        <pc:spChg chg="del mod">
          <ac:chgData name="THOMY Philippe" userId="9df777e5-71f9-47e3-9421-f7a221646164" providerId="ADAL" clId="{4B8F8C30-E3A4-4211-BF3B-857329123CEC}" dt="2021-12-28T13:35:32.988" v="528" actId="478"/>
          <ac:spMkLst>
            <pc:docMk/>
            <pc:sldMk cId="417478818" sldId="633"/>
            <ac:spMk id="10" creationId="{F1CE9F5C-7B38-41A7-8D8E-61D705E5F8A3}"/>
          </ac:spMkLst>
        </pc:spChg>
        <pc:spChg chg="add mod">
          <ac:chgData name="THOMY Philippe" userId="9df777e5-71f9-47e3-9421-f7a221646164" providerId="ADAL" clId="{4B8F8C30-E3A4-4211-BF3B-857329123CEC}" dt="2021-12-28T13:41:52.191" v="635" actId="14100"/>
          <ac:spMkLst>
            <pc:docMk/>
            <pc:sldMk cId="417478818" sldId="633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35:38.603" v="529" actId="478"/>
          <ac:spMkLst>
            <pc:docMk/>
            <pc:sldMk cId="417478818" sldId="633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3:33:35.306" v="526" actId="20577"/>
          <ac:spMkLst>
            <pc:docMk/>
            <pc:sldMk cId="417478818" sldId="633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3:37:41.970" v="545" actId="478"/>
          <ac:picMkLst>
            <pc:docMk/>
            <pc:sldMk cId="417478818" sldId="633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3:39:06.032" v="600" actId="1035"/>
          <ac:picMkLst>
            <pc:docMk/>
            <pc:sldMk cId="417478818" sldId="633"/>
            <ac:picMk id="5" creationId="{3C362356-4549-48F0-805F-2729DB5DE29D}"/>
          </ac:picMkLst>
        </pc:picChg>
        <pc:picChg chg="add mod">
          <ac:chgData name="THOMY Philippe" userId="9df777e5-71f9-47e3-9421-f7a221646164" providerId="ADAL" clId="{4B8F8C30-E3A4-4211-BF3B-857329123CEC}" dt="2021-12-28T13:39:11.205" v="625" actId="1035"/>
          <ac:picMkLst>
            <pc:docMk/>
            <pc:sldMk cId="417478818" sldId="633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37:52.037" v="548" actId="14100"/>
          <ac:picMkLst>
            <pc:docMk/>
            <pc:sldMk cId="417478818" sldId="633"/>
            <ac:picMk id="11" creationId="{C895A637-693D-4F1E-BB1A-DA14E10FA38F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3:35:48.389" v="531" actId="478"/>
          <ac:picMkLst>
            <pc:docMk/>
            <pc:sldMk cId="417478818" sldId="633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3:35:51.229" v="532" actId="478"/>
          <ac:picMkLst>
            <pc:docMk/>
            <pc:sldMk cId="417478818" sldId="633"/>
            <ac:picMk id="36" creationId="{1E22DE6F-85D8-4A7B-97F9-CA4561EBA873}"/>
          </ac:picMkLst>
        </pc:picChg>
      </pc:sldChg>
      <pc:sldChg chg="new del">
        <pc:chgData name="THOMY Philippe" userId="9df777e5-71f9-47e3-9421-f7a221646164" providerId="ADAL" clId="{4B8F8C30-E3A4-4211-BF3B-857329123CEC}" dt="2021-12-28T13:45:00.426" v="669" actId="47"/>
        <pc:sldMkLst>
          <pc:docMk/>
          <pc:sldMk cId="2085027434" sldId="634"/>
        </pc:sldMkLst>
      </pc:sldChg>
      <pc:sldChg chg="addSp delSp modSp add mod">
        <pc:chgData name="THOMY Philippe" userId="9df777e5-71f9-47e3-9421-f7a221646164" providerId="ADAL" clId="{4B8F8C30-E3A4-4211-BF3B-857329123CEC}" dt="2021-12-28T13:54:46.041" v="809" actId="20577"/>
        <pc:sldMkLst>
          <pc:docMk/>
          <pc:sldMk cId="1073122999" sldId="635"/>
        </pc:sldMkLst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2" creationId="{A2172A2A-28D4-4281-9902-CCCAB1AF38C4}"/>
          </ac:spMkLst>
        </pc:spChg>
        <pc:spChg chg="mod">
          <ac:chgData name="THOMY Philippe" userId="9df777e5-71f9-47e3-9421-f7a221646164" providerId="ADAL" clId="{4B8F8C30-E3A4-4211-BF3B-857329123CEC}" dt="2021-12-28T13:51:38.102" v="783" actId="1035"/>
          <ac:spMkLst>
            <pc:docMk/>
            <pc:sldMk cId="1073122999" sldId="635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2" creationId="{12692EDE-8F09-4C2A-944C-4068161F2CC2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4" creationId="{98C1A4B3-38AF-46FD-B8F9-214DF38FC5D5}"/>
          </ac:spMkLst>
        </pc:spChg>
        <pc:spChg chg="add mod">
          <ac:chgData name="THOMY Philippe" userId="9df777e5-71f9-47e3-9421-f7a221646164" providerId="ADAL" clId="{4B8F8C30-E3A4-4211-BF3B-857329123CEC}" dt="2021-12-28T13:53:51.686" v="799" actId="20577"/>
          <ac:spMkLst>
            <pc:docMk/>
            <pc:sldMk cId="1073122999" sldId="635"/>
            <ac:spMk id="17" creationId="{AD4F3EE2-BE05-4849-9905-8993CF8AD0A2}"/>
          </ac:spMkLst>
        </pc:spChg>
        <pc:spChg chg="mod">
          <ac:chgData name="THOMY Philippe" userId="9df777e5-71f9-47e3-9421-f7a221646164" providerId="ADAL" clId="{4B8F8C30-E3A4-4211-BF3B-857329123CEC}" dt="2021-12-28T13:54:46.041" v="809" actId="20577"/>
          <ac:spMkLst>
            <pc:docMk/>
            <pc:sldMk cId="1073122999" sldId="635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48:59.204" v="727" actId="478"/>
          <ac:spMkLst>
            <pc:docMk/>
            <pc:sldMk cId="1073122999" sldId="635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4" creationId="{79705EF9-860A-4132-B135-3206CD1246FE}"/>
          </ac:picMkLst>
        </pc:picChg>
        <pc:picChg chg="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5" creationId="{3C362356-4549-48F0-805F-2729DB5DE29D}"/>
          </ac:picMkLst>
        </pc:picChg>
        <pc:picChg chg="del">
          <ac:chgData name="THOMY Philippe" userId="9df777e5-71f9-47e3-9421-f7a221646164" providerId="ADAL" clId="{4B8F8C30-E3A4-4211-BF3B-857329123CEC}" dt="2021-12-28T13:45:25.930" v="686" actId="478"/>
          <ac:picMkLst>
            <pc:docMk/>
            <pc:sldMk cId="1073122999" sldId="635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9" creationId="{7A1B3E2E-530A-4222-8F9F-13BB5E64EADA}"/>
          </ac:picMkLst>
        </pc:picChg>
        <pc:picChg chg="mod">
          <ac:chgData name="THOMY Philippe" userId="9df777e5-71f9-47e3-9421-f7a221646164" providerId="ADAL" clId="{4B8F8C30-E3A4-4211-BF3B-857329123CEC}" dt="2021-12-28T13:49:15.854" v="731" actId="1076"/>
          <ac:picMkLst>
            <pc:docMk/>
            <pc:sldMk cId="1073122999" sldId="635"/>
            <ac:picMk id="11" creationId="{C895A637-693D-4F1E-BB1A-DA14E10FA38F}"/>
          </ac:picMkLst>
        </pc:picChg>
        <pc:picChg chg="add del mod">
          <ac:chgData name="THOMY Philippe" userId="9df777e5-71f9-47e3-9421-f7a221646164" providerId="ADAL" clId="{4B8F8C30-E3A4-4211-BF3B-857329123CEC}" dt="2021-12-28T13:53:53.943" v="800" actId="478"/>
          <ac:picMkLst>
            <pc:docMk/>
            <pc:sldMk cId="1073122999" sldId="635"/>
            <ac:picMk id="13" creationId="{015D8136-29B0-4F6D-8F55-5695A4E003F4}"/>
          </ac:picMkLst>
        </pc:picChg>
        <pc:picChg chg="add mod ord">
          <ac:chgData name="THOMY Philippe" userId="9df777e5-71f9-47e3-9421-f7a221646164" providerId="ADAL" clId="{4B8F8C30-E3A4-4211-BF3B-857329123CEC}" dt="2021-12-28T13:54:37.803" v="807" actId="167"/>
          <ac:picMkLst>
            <pc:docMk/>
            <pc:sldMk cId="1073122999" sldId="635"/>
            <ac:picMk id="16" creationId="{B9187486-3A45-4C0C-90E5-1FE172C88EE7}"/>
          </ac:picMkLst>
        </pc:picChg>
      </pc:sldChg>
      <pc:sldChg chg="addSp delSp modSp add mod ord">
        <pc:chgData name="THOMY Philippe" userId="9df777e5-71f9-47e3-9421-f7a221646164" providerId="ADAL" clId="{4B8F8C30-E3A4-4211-BF3B-857329123CEC}" dt="2021-12-28T14:09:18.978" v="876"/>
        <pc:sldMkLst>
          <pc:docMk/>
          <pc:sldMk cId="2384828646" sldId="636"/>
        </pc:sldMkLst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10" creationId="{F1CE9F5C-7B38-41A7-8D8E-61D705E5F8A3}"/>
          </ac:spMkLst>
        </pc:spChg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4:06:22.143" v="864" actId="20577"/>
          <ac:spMkLst>
            <pc:docMk/>
            <pc:sldMk cId="2384828646" sldId="636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4:09:04.220" v="873" actId="1076"/>
          <ac:picMkLst>
            <pc:docMk/>
            <pc:sldMk cId="2384828646" sldId="636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09:07.022" v="874" actId="1076"/>
          <ac:picMkLst>
            <pc:docMk/>
            <pc:sldMk cId="2384828646" sldId="636"/>
            <ac:picMk id="8" creationId="{4596AA25-5EAE-4299-811E-7C57D7ABD35B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4:05:38.252" v="853" actId="478"/>
          <ac:picMkLst>
            <pc:docMk/>
            <pc:sldMk cId="2384828646" sldId="636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4:05:03.875" v="848" actId="478"/>
          <ac:picMkLst>
            <pc:docMk/>
            <pc:sldMk cId="2384828646" sldId="636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4:05.598" v="921" actId="1038"/>
        <pc:sldMkLst>
          <pc:docMk/>
          <pc:sldMk cId="1168564788" sldId="637"/>
        </pc:sldMkLst>
        <pc:spChg chg="mod">
          <ac:chgData name="THOMY Philippe" userId="9df777e5-71f9-47e3-9421-f7a221646164" providerId="ADAL" clId="{4B8F8C30-E3A4-4211-BF3B-857329123CEC}" dt="2021-12-28T14:12:49.708" v="906" actId="6549"/>
          <ac:spMkLst>
            <pc:docMk/>
            <pc:sldMk cId="1168564788" sldId="637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4:14:05.598" v="921" actId="1038"/>
          <ac:picMkLst>
            <pc:docMk/>
            <pc:sldMk cId="1168564788" sldId="637"/>
            <ac:picMk id="3" creationId="{28ED1E2F-C132-43B7-8B39-E634CEA76C4B}"/>
          </ac:picMkLst>
        </pc:picChg>
        <pc:picChg chg="del">
          <ac:chgData name="THOMY Philippe" userId="9df777e5-71f9-47e3-9421-f7a221646164" providerId="ADAL" clId="{4B8F8C30-E3A4-4211-BF3B-857329123CEC}" dt="2021-12-28T14:13:43.138" v="910" actId="478"/>
          <ac:picMkLst>
            <pc:docMk/>
            <pc:sldMk cId="1168564788" sldId="637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13:55.918" v="913" actId="14100"/>
          <ac:picMkLst>
            <pc:docMk/>
            <pc:sldMk cId="1168564788" sldId="637"/>
            <ac:picMk id="7" creationId="{899D42AE-AEB4-4646-A8EF-F12EC87B26D2}"/>
          </ac:picMkLst>
        </pc:picChg>
        <pc:picChg chg="del">
          <ac:chgData name="THOMY Philippe" userId="9df777e5-71f9-47e3-9421-f7a221646164" providerId="ADAL" clId="{4B8F8C30-E3A4-4211-BF3B-857329123CEC}" dt="2021-12-28T14:13:16.195" v="907" actId="478"/>
          <ac:picMkLst>
            <pc:docMk/>
            <pc:sldMk cId="1168564788" sldId="637"/>
            <ac:picMk id="8" creationId="{4596AA25-5EAE-4299-811E-7C57D7ABD35B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7:23.649" v="965" actId="1035"/>
        <pc:sldMkLst>
          <pc:docMk/>
          <pc:sldMk cId="3237180084" sldId="638"/>
        </pc:sldMkLst>
        <pc:spChg chg="mod">
          <ac:chgData name="THOMY Philippe" userId="9df777e5-71f9-47e3-9421-f7a221646164" providerId="ADAL" clId="{4B8F8C30-E3A4-4211-BF3B-857329123CEC}" dt="2021-12-28T14:16:30.318" v="949" actId="20577"/>
          <ac:spMkLst>
            <pc:docMk/>
            <pc:sldMk cId="3237180084" sldId="638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17:10.521" v="956" actId="478"/>
          <ac:picMkLst>
            <pc:docMk/>
            <pc:sldMk cId="3237180084" sldId="638"/>
            <ac:picMk id="3" creationId="{28ED1E2F-C132-43B7-8B39-E634CEA76C4B}"/>
          </ac:picMkLst>
        </pc:picChg>
        <pc:picChg chg="add del mod">
          <ac:chgData name="THOMY Philippe" userId="9df777e5-71f9-47e3-9421-f7a221646164" providerId="ADAL" clId="{4B8F8C30-E3A4-4211-BF3B-857329123CEC}" dt="2021-12-28T14:17:08.464" v="955" actId="478"/>
          <ac:picMkLst>
            <pc:docMk/>
            <pc:sldMk cId="3237180084" sldId="638"/>
            <ac:picMk id="4" creationId="{2ECDB65D-1BD3-456B-83D2-86AD427DD209}"/>
          </ac:picMkLst>
        </pc:picChg>
        <pc:picChg chg="del">
          <ac:chgData name="THOMY Philippe" userId="9df777e5-71f9-47e3-9421-f7a221646164" providerId="ADAL" clId="{4B8F8C30-E3A4-4211-BF3B-857329123CEC}" dt="2021-12-28T14:16:33.164" v="950" actId="478"/>
          <ac:picMkLst>
            <pc:docMk/>
            <pc:sldMk cId="3237180084" sldId="638"/>
            <ac:picMk id="7" creationId="{899D42AE-AEB4-4646-A8EF-F12EC87B26D2}"/>
          </ac:picMkLst>
        </pc:picChg>
        <pc:picChg chg="add mod">
          <ac:chgData name="THOMY Philippe" userId="9df777e5-71f9-47e3-9421-f7a221646164" providerId="ADAL" clId="{4B8F8C30-E3A4-4211-BF3B-857329123CEC}" dt="2021-12-28T14:17:23.649" v="965" actId="1035"/>
          <ac:picMkLst>
            <pc:docMk/>
            <pc:sldMk cId="3237180084" sldId="638"/>
            <ac:picMk id="8" creationId="{70BE9AB6-E470-4381-AFE4-0C141E904283}"/>
          </ac:picMkLst>
        </pc:picChg>
      </pc:sldChg>
      <pc:sldChg chg="addSp modSp new mod">
        <pc:chgData name="THOMY Philippe" userId="9df777e5-71f9-47e3-9421-f7a221646164" providerId="ADAL" clId="{4B8F8C30-E3A4-4211-BF3B-857329123CEC}" dt="2022-01-09T14:14:35.314" v="1283" actId="1038"/>
        <pc:sldMkLst>
          <pc:docMk/>
          <pc:sldMk cId="1004370622" sldId="639"/>
        </pc:sldMkLst>
        <pc:spChg chg="mod">
          <ac:chgData name="THOMY Philippe" userId="9df777e5-71f9-47e3-9421-f7a221646164" providerId="ADAL" clId="{4B8F8C30-E3A4-4211-BF3B-857329123CEC}" dt="2022-01-09T14:13:37.331" v="1241" actId="404"/>
          <ac:spMkLst>
            <pc:docMk/>
            <pc:sldMk cId="1004370622" sldId="639"/>
            <ac:spMk id="2" creationId="{81681FF3-987E-4692-9EFD-7877BF95D5F8}"/>
          </ac:spMkLst>
        </pc:spChg>
        <pc:spChg chg="add mod">
          <ac:chgData name="THOMY Philippe" userId="9df777e5-71f9-47e3-9421-f7a221646164" providerId="ADAL" clId="{4B8F8C30-E3A4-4211-BF3B-857329123CEC}" dt="2022-01-09T14:14:35.314" v="1283" actId="1038"/>
          <ac:spMkLst>
            <pc:docMk/>
            <pc:sldMk cId="1004370622" sldId="639"/>
            <ac:spMk id="5" creationId="{7FD23248-5524-4AA3-9579-401290C99A03}"/>
          </ac:spMkLst>
        </pc:spChg>
        <pc:picChg chg="add mod">
          <ac:chgData name="THOMY Philippe" userId="9df777e5-71f9-47e3-9421-f7a221646164" providerId="ADAL" clId="{4B8F8C30-E3A4-4211-BF3B-857329123CEC}" dt="2022-01-09T14:13:48.703" v="1265" actId="1038"/>
          <ac:picMkLst>
            <pc:docMk/>
            <pc:sldMk cId="1004370622" sldId="639"/>
            <ac:picMk id="4" creationId="{FEEA16C5-2AF2-4F42-B22F-82BA18EBF33A}"/>
          </ac:picMkLst>
        </pc:picChg>
      </pc:sldChg>
      <pc:sldChg chg="addSp modSp new mod">
        <pc:chgData name="THOMY Philippe" userId="9df777e5-71f9-47e3-9421-f7a221646164" providerId="ADAL" clId="{4B8F8C30-E3A4-4211-BF3B-857329123CEC}" dt="2022-01-09T21:03:06.872" v="1594" actId="20577"/>
        <pc:sldMkLst>
          <pc:docMk/>
          <pc:sldMk cId="2407152184" sldId="640"/>
        </pc:sldMkLst>
        <pc:spChg chg="mod">
          <ac:chgData name="THOMY Philippe" userId="9df777e5-71f9-47e3-9421-f7a221646164" providerId="ADAL" clId="{4B8F8C30-E3A4-4211-BF3B-857329123CEC}" dt="2022-01-09T20:34:11.782" v="1291" actId="20577"/>
          <ac:spMkLst>
            <pc:docMk/>
            <pc:sldMk cId="2407152184" sldId="640"/>
            <ac:spMk id="2" creationId="{4C236AA3-7A5C-43BD-AEB1-A526CDFB316E}"/>
          </ac:spMkLst>
        </pc:spChg>
        <pc:spChg chg="add mod">
          <ac:chgData name="THOMY Philippe" userId="9df777e5-71f9-47e3-9421-f7a221646164" providerId="ADAL" clId="{4B8F8C30-E3A4-4211-BF3B-857329123CEC}" dt="2022-01-09T21:03:06.872" v="1594" actId="20577"/>
          <ac:spMkLst>
            <pc:docMk/>
            <pc:sldMk cId="2407152184" sldId="640"/>
            <ac:spMk id="3" creationId="{C313C190-D6ED-4DF7-8D2E-4041AE32E24C}"/>
          </ac:spMkLst>
        </pc:spChg>
      </pc:sldChg>
      <pc:sldChg chg="addSp delSp modSp add mod">
        <pc:chgData name="THOMY Philippe" userId="9df777e5-71f9-47e3-9421-f7a221646164" providerId="ADAL" clId="{4B8F8C30-E3A4-4211-BF3B-857329123CEC}" dt="2022-01-12T14:19:43.041" v="2133" actId="6549"/>
        <pc:sldMkLst>
          <pc:docMk/>
          <pc:sldMk cId="690743190" sldId="641"/>
        </pc:sldMkLst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2" creationId="{D695D1AF-6D2B-4484-AD1A-2F60EF73AECB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5" creationId="{998B1147-2BBA-4AA6-BB26-E43FAAB0DB5B}"/>
          </ac:spMkLst>
        </pc:spChg>
        <pc:spChg chg="add mod">
          <ac:chgData name="THOMY Philippe" userId="9df777e5-71f9-47e3-9421-f7a221646164" providerId="ADAL" clId="{4B8F8C30-E3A4-4211-BF3B-857329123CEC}" dt="2022-01-12T14:11:13.328" v="1888" actId="2085"/>
          <ac:spMkLst>
            <pc:docMk/>
            <pc:sldMk cId="690743190" sldId="641"/>
            <ac:spMk id="21" creationId="{238B3E51-E307-4A76-8256-1B995BC23CB5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25" creationId="{3BCC68E8-6F12-4BD5-A0E3-5B376614C970}"/>
          </ac:spMkLst>
        </pc:spChg>
        <pc:spChg chg="mod">
          <ac:chgData name="THOMY Philippe" userId="9df777e5-71f9-47e3-9421-f7a221646164" providerId="ADAL" clId="{4B8F8C30-E3A4-4211-BF3B-857329123CEC}" dt="2022-01-12T14:19:43.041" v="2133" actId="6549"/>
          <ac:spMkLst>
            <pc:docMk/>
            <pc:sldMk cId="690743190" sldId="641"/>
            <ac:spMk id="30" creationId="{57DB8C35-3FE9-43D2-9AC4-F31670A64FEF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32" creationId="{30705611-0561-471A-8CA3-CF92E8283495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3" creationId="{B24331F4-0937-475F-9DC5-4B30A01837AC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4" creationId="{5B3BA63F-8E6C-490B-A3EF-E4D4A680D3BB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6" creationId="{29CB64F6-3E56-4E25-8040-ED2B3B7F3EB4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8" creationId="{ABF25857-C6AE-499E-8689-80EA566BB1EF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39" creationId="{D1FF4734-3F34-4FD3-A262-05E52BEDDB58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1" creationId="{3B01DB5D-E1FA-4B41-BE07-36EFC113BF8E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2" creationId="{FDF2EA78-9680-4C09-A599-3849A410155A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5" creationId="{49136B34-5BBD-4332-A8F2-45F293EE9CFF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46" creationId="{3293685A-792A-4A04-ADA0-2D8F9C034984}"/>
          </ac:spMkLst>
        </pc:spChg>
        <pc:spChg chg="add mod">
          <ac:chgData name="THOMY Philippe" userId="9df777e5-71f9-47e3-9421-f7a221646164" providerId="ADAL" clId="{4B8F8C30-E3A4-4211-BF3B-857329123CEC}" dt="2022-01-12T14:18:47.725" v="2129" actId="20577"/>
          <ac:spMkLst>
            <pc:docMk/>
            <pc:sldMk cId="690743190" sldId="641"/>
            <ac:spMk id="47" creationId="{B6BC936B-46F4-4245-AB5A-FB9BA1FF9F4F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1" creationId="{80363D4C-27B5-435E-BB30-8954E09FD022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2" creationId="{B794825F-F457-47B3-AA2B-B6D2B4610F4D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3" creationId="{D3BCDC5B-A708-4BAE-B946-0C2CC0D11FC7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4" creationId="{9F10EFAB-50A4-4D48-AD77-BFF89457994B}"/>
          </ac:spMkLst>
        </pc:spChg>
        <pc:spChg chg="del">
          <ac:chgData name="THOMY Philippe" userId="9df777e5-71f9-47e3-9421-f7a221646164" providerId="ADAL" clId="{4B8F8C30-E3A4-4211-BF3B-857329123CEC}" dt="2022-01-12T13:53:26.511" v="1596" actId="478"/>
          <ac:spMkLst>
            <pc:docMk/>
            <pc:sldMk cId="690743190" sldId="641"/>
            <ac:spMk id="55" creationId="{33B81236-B02D-4CA3-A8E2-FA9249C38D80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56" creationId="{5A11B458-A749-4C0A-892A-C0CA15EBBB13}"/>
          </ac:spMkLst>
        </pc:spChg>
        <pc:spChg chg="del">
          <ac:chgData name="THOMY Philippe" userId="9df777e5-71f9-47e3-9421-f7a221646164" providerId="ADAL" clId="{4B8F8C30-E3A4-4211-BF3B-857329123CEC}" dt="2022-01-12T14:14:00.477" v="1913" actId="478"/>
          <ac:spMkLst>
            <pc:docMk/>
            <pc:sldMk cId="690743190" sldId="641"/>
            <ac:spMk id="57" creationId="{B287E440-A44C-48D4-8140-C2BE35DD705C}"/>
          </ac:spMkLst>
        </pc:spChg>
        <pc:spChg chg="add mod">
          <ac:chgData name="THOMY Philippe" userId="9df777e5-71f9-47e3-9421-f7a221646164" providerId="ADAL" clId="{4B8F8C30-E3A4-4211-BF3B-857329123CEC}" dt="2022-01-12T14:00:24.489" v="1731" actId="1076"/>
          <ac:spMkLst>
            <pc:docMk/>
            <pc:sldMk cId="690743190" sldId="641"/>
            <ac:spMk id="63" creationId="{1633F426-30ED-4FA0-A07A-85C5CA71D14D}"/>
          </ac:spMkLst>
        </pc:spChg>
        <pc:spChg chg="add mod">
          <ac:chgData name="THOMY Philippe" userId="9df777e5-71f9-47e3-9421-f7a221646164" providerId="ADAL" clId="{4B8F8C30-E3A4-4211-BF3B-857329123CEC}" dt="2022-01-12T14:11:22.933" v="1890" actId="1076"/>
          <ac:spMkLst>
            <pc:docMk/>
            <pc:sldMk cId="690743190" sldId="641"/>
            <ac:spMk id="68" creationId="{73D28A14-69EC-44A5-980A-845F2A161DE0}"/>
          </ac:spMkLst>
        </pc:spChg>
        <pc:spChg chg="add mod">
          <ac:chgData name="THOMY Philippe" userId="9df777e5-71f9-47e3-9421-f7a221646164" providerId="ADAL" clId="{4B8F8C30-E3A4-4211-BF3B-857329123CEC}" dt="2022-01-12T14:11:32.602" v="1892" actId="1076"/>
          <ac:spMkLst>
            <pc:docMk/>
            <pc:sldMk cId="690743190" sldId="641"/>
            <ac:spMk id="69" creationId="{F13A49A6-6D26-4269-8EC4-2EF86B018741}"/>
          </ac:spMkLst>
        </pc:spChg>
        <pc:spChg chg="add mod ord">
          <ac:chgData name="THOMY Philippe" userId="9df777e5-71f9-47e3-9421-f7a221646164" providerId="ADAL" clId="{4B8F8C30-E3A4-4211-BF3B-857329123CEC}" dt="2022-01-12T14:18:10.172" v="2120" actId="167"/>
          <ac:spMkLst>
            <pc:docMk/>
            <pc:sldMk cId="690743190" sldId="641"/>
            <ac:spMk id="78" creationId="{9B349ACC-9D11-4193-8B15-99E55E73DA74}"/>
          </ac:spMkLst>
        </pc:spChg>
        <pc:spChg chg="add mod ord">
          <ac:chgData name="THOMY Philippe" userId="9df777e5-71f9-47e3-9421-f7a221646164" providerId="ADAL" clId="{4B8F8C30-E3A4-4211-BF3B-857329123CEC}" dt="2022-01-12T14:18:35.190" v="2125" actId="167"/>
          <ac:spMkLst>
            <pc:docMk/>
            <pc:sldMk cId="690743190" sldId="641"/>
            <ac:spMk id="79" creationId="{EE2DC2A9-18B8-408B-A3F2-2F8448211953}"/>
          </ac:spMkLst>
        </pc:spChg>
        <pc:spChg chg="add del mod">
          <ac:chgData name="THOMY Philippe" userId="9df777e5-71f9-47e3-9421-f7a221646164" providerId="ADAL" clId="{4B8F8C30-E3A4-4211-BF3B-857329123CEC}" dt="2022-01-12T14:19:25.043" v="2130" actId="478"/>
          <ac:spMkLst>
            <pc:docMk/>
            <pc:sldMk cId="690743190" sldId="641"/>
            <ac:spMk id="80" creationId="{E1F679DA-2C72-4DBB-B3FE-76F29FE279CF}"/>
          </ac:spMkLst>
        </pc:sp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23" creationId="{62532FA4-1DC4-4D53-AB22-A5BCDA5F24B0}"/>
          </ac:graphicFrameMkLst>
        </pc:graphicFrameChg>
        <pc:graphicFrameChg chg="del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31" creationId="{D617C08D-947F-4931-ADF6-1C9D49AD737C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35" creationId="{363C8BCB-CE78-4680-9941-D6A0552BBFD2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37" creationId="{862D368B-5903-4066-AF7C-BC321E7DB3FA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40" creationId="{F4186E06-9993-457C-89C9-4D6EC47968A6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43" creationId="{116DBA10-11C7-41BE-A804-003A9FE95325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18:23.853" v="2124" actId="20577"/>
          <ac:graphicFrameMkLst>
            <pc:docMk/>
            <pc:sldMk cId="690743190" sldId="641"/>
            <ac:graphicFrameMk id="44" creationId="{72ED086C-5FE8-4D67-96A8-2EFF8218F5D3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48" creationId="{904632FF-898F-4611-B077-D3B0E3BC07C0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49" creationId="{FDAE1AA6-B6AE-420F-A3F5-E6B01C336178}"/>
          </ac:graphicFrameMkLst>
        </pc:graphicFrameChg>
        <pc:graphicFrameChg chg="del">
          <ac:chgData name="THOMY Philippe" userId="9df777e5-71f9-47e3-9421-f7a221646164" providerId="ADAL" clId="{4B8F8C30-E3A4-4211-BF3B-857329123CEC}" dt="2022-01-12T13:53:26.511" v="1596" actId="478"/>
          <ac:graphicFrameMkLst>
            <pc:docMk/>
            <pc:sldMk cId="690743190" sldId="641"/>
            <ac:graphicFrameMk id="50" creationId="{6B885378-DF27-4514-85F1-1EAF21231B85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58" creationId="{E230ED56-222C-4357-A646-71AA8834881F}"/>
          </ac:graphicFrameMkLst>
        </pc:graphicFrameChg>
        <pc:graphicFrameChg chg="add del mod">
          <ac:chgData name="THOMY Philippe" userId="9df777e5-71f9-47e3-9421-f7a221646164" providerId="ADAL" clId="{4B8F8C30-E3A4-4211-BF3B-857329123CEC}" dt="2022-01-12T14:14:00.477" v="1913" actId="478"/>
          <ac:graphicFrameMkLst>
            <pc:docMk/>
            <pc:sldMk cId="690743190" sldId="641"/>
            <ac:graphicFrameMk id="59" creationId="{2D1D1A17-0F44-461B-BDDC-64F445C2BB72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08:31.127" v="1833" actId="1076"/>
          <ac:graphicFrameMkLst>
            <pc:docMk/>
            <pc:sldMk cId="690743190" sldId="641"/>
            <ac:graphicFrameMk id="64" creationId="{703B5D59-A4B2-44EA-949D-3341DE930D7D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18:41.581" v="2127" actId="20577"/>
          <ac:graphicFrameMkLst>
            <pc:docMk/>
            <pc:sldMk cId="690743190" sldId="641"/>
            <ac:graphicFrameMk id="65" creationId="{30F97113-8A2B-4076-9FB6-680D9574BDE7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08:31.127" v="1833" actId="1076"/>
          <ac:graphicFrameMkLst>
            <pc:docMk/>
            <pc:sldMk cId="690743190" sldId="641"/>
            <ac:graphicFrameMk id="66" creationId="{3357B20C-6E19-4360-9361-917797BB48E2}"/>
          </ac:graphicFrameMkLst>
        </pc:graphicFrameChg>
        <pc:graphicFrameChg chg="add mod modGraphic">
          <ac:chgData name="THOMY Philippe" userId="9df777e5-71f9-47e3-9421-f7a221646164" providerId="ADAL" clId="{4B8F8C30-E3A4-4211-BF3B-857329123CEC}" dt="2022-01-12T14:08:36.858" v="1834" actId="1076"/>
          <ac:graphicFrameMkLst>
            <pc:docMk/>
            <pc:sldMk cId="690743190" sldId="641"/>
            <ac:graphicFrameMk id="67" creationId="{EEA050E9-5531-4D23-81D3-11681EC21674}"/>
          </ac:graphicFrameMkLst>
        </pc:graphicFrameChg>
        <pc:cxnChg chg="add mod">
          <ac:chgData name="THOMY Philippe" userId="9df777e5-71f9-47e3-9421-f7a221646164" providerId="ADAL" clId="{4B8F8C30-E3A4-4211-BF3B-857329123CEC}" dt="2022-01-12T14:12:44.365" v="1904" actId="14100"/>
          <ac:cxnSpMkLst>
            <pc:docMk/>
            <pc:sldMk cId="690743190" sldId="641"/>
            <ac:cxnSpMk id="60" creationId="{DBB93F66-EE28-4785-A9E8-F568EDE46948}"/>
          </ac:cxnSpMkLst>
        </pc:cxnChg>
        <pc:cxnChg chg="add del mod">
          <ac:chgData name="THOMY Philippe" userId="9df777e5-71f9-47e3-9421-f7a221646164" providerId="ADAL" clId="{4B8F8C30-E3A4-4211-BF3B-857329123CEC}" dt="2022-01-12T14:14:00.477" v="1913" actId="478"/>
          <ac:cxnSpMkLst>
            <pc:docMk/>
            <pc:sldMk cId="690743190" sldId="641"/>
            <ac:cxnSpMk id="61" creationId="{10A584AB-6ECC-4EA2-8762-F3A487E7A752}"/>
          </ac:cxnSpMkLst>
        </pc:cxnChg>
        <pc:cxnChg chg="add del mod">
          <ac:chgData name="THOMY Philippe" userId="9df777e5-71f9-47e3-9421-f7a221646164" providerId="ADAL" clId="{4B8F8C30-E3A4-4211-BF3B-857329123CEC}" dt="2022-01-12T14:14:00.477" v="1913" actId="478"/>
          <ac:cxnSpMkLst>
            <pc:docMk/>
            <pc:sldMk cId="690743190" sldId="641"/>
            <ac:cxnSpMk id="62" creationId="{5D4742BB-654A-40DC-9B5A-CF5F15E1BEEE}"/>
          </ac:cxnSpMkLst>
        </pc:cxnChg>
        <pc:cxnChg chg="add mod">
          <ac:chgData name="THOMY Philippe" userId="9df777e5-71f9-47e3-9421-f7a221646164" providerId="ADAL" clId="{4B8F8C30-E3A4-4211-BF3B-857329123CEC}" dt="2022-01-12T14:12:51.329" v="1905" actId="14100"/>
          <ac:cxnSpMkLst>
            <pc:docMk/>
            <pc:sldMk cId="690743190" sldId="641"/>
            <ac:cxnSpMk id="70" creationId="{7DA7359E-53F8-4EE2-B2EA-108EEEB9EB18}"/>
          </ac:cxnSpMkLst>
        </pc:cxnChg>
        <pc:cxnChg chg="add mod">
          <ac:chgData name="THOMY Philippe" userId="9df777e5-71f9-47e3-9421-f7a221646164" providerId="ADAL" clId="{4B8F8C30-E3A4-4211-BF3B-857329123CEC}" dt="2022-01-12T14:12:55.155" v="1906" actId="14100"/>
          <ac:cxnSpMkLst>
            <pc:docMk/>
            <pc:sldMk cId="690743190" sldId="641"/>
            <ac:cxnSpMk id="71" creationId="{16B2B46E-7E40-4485-A731-E12F6A9F8B08}"/>
          </ac:cxnSpMkLst>
        </pc:cxnChg>
      </pc:sldChg>
      <pc:sldChg chg="addSp delSp modSp add mod">
        <pc:chgData name="THOMY Philippe" userId="9df777e5-71f9-47e3-9421-f7a221646164" providerId="ADAL" clId="{4B8F8C30-E3A4-4211-BF3B-857329123CEC}" dt="2022-01-12T16:34:52.365" v="2855" actId="166"/>
        <pc:sldMkLst>
          <pc:docMk/>
          <pc:sldMk cId="1204358083" sldId="642"/>
        </pc:sldMkLst>
        <pc:spChg chg="mod">
          <ac:chgData name="THOMY Philippe" userId="9df777e5-71f9-47e3-9421-f7a221646164" providerId="ADAL" clId="{4B8F8C30-E3A4-4211-BF3B-857329123CEC}" dt="2022-01-12T15:48:54.335" v="2145" actId="20577"/>
          <ac:spMkLst>
            <pc:docMk/>
            <pc:sldMk cId="1204358083" sldId="642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2-01-12T16:31:50.961" v="2787" actId="14100"/>
          <ac:spMkLst>
            <pc:docMk/>
            <pc:sldMk cId="1204358083" sldId="642"/>
            <ac:spMk id="18" creationId="{21C3202B-56D3-4DB0-8BB5-CD83B6379718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21" creationId="{238B3E51-E307-4A76-8256-1B995BC23CB5}"/>
          </ac:spMkLst>
        </pc:spChg>
        <pc:spChg chg="mod">
          <ac:chgData name="THOMY Philippe" userId="9df777e5-71f9-47e3-9421-f7a221646164" providerId="ADAL" clId="{4B8F8C30-E3A4-4211-BF3B-857329123CEC}" dt="2022-01-12T16:26:16.593" v="2669" actId="20577"/>
          <ac:spMkLst>
            <pc:docMk/>
            <pc:sldMk cId="1204358083" sldId="642"/>
            <ac:spMk id="30" creationId="{57DB8C35-3FE9-43D2-9AC4-F31670A64FEF}"/>
          </ac:spMkLst>
        </pc:spChg>
        <pc:spChg chg="add mod">
          <ac:chgData name="THOMY Philippe" userId="9df777e5-71f9-47e3-9421-f7a221646164" providerId="ADAL" clId="{4B8F8C30-E3A4-4211-BF3B-857329123CEC}" dt="2022-01-12T16:31:59.084" v="2791" actId="20577"/>
          <ac:spMkLst>
            <pc:docMk/>
            <pc:sldMk cId="1204358083" sldId="642"/>
            <ac:spMk id="35" creationId="{CB99A598-B513-41D9-A811-8F8F9AEAFBBF}"/>
          </ac:spMkLst>
        </pc:spChg>
        <pc:spChg chg="add mod">
          <ac:chgData name="THOMY Philippe" userId="9df777e5-71f9-47e3-9421-f7a221646164" providerId="ADAL" clId="{4B8F8C30-E3A4-4211-BF3B-857329123CEC}" dt="2022-01-12T16:32:04.197" v="2793" actId="20577"/>
          <ac:spMkLst>
            <pc:docMk/>
            <pc:sldMk cId="1204358083" sldId="642"/>
            <ac:spMk id="36" creationId="{906B32ED-5DEC-4A5B-9BC0-4606F78112EB}"/>
          </ac:spMkLst>
        </pc:spChg>
        <pc:spChg chg="add mod">
          <ac:chgData name="THOMY Philippe" userId="9df777e5-71f9-47e3-9421-f7a221646164" providerId="ADAL" clId="{4B8F8C30-E3A4-4211-BF3B-857329123CEC}" dt="2022-01-12T16:32:21.902" v="2801" actId="14100"/>
          <ac:spMkLst>
            <pc:docMk/>
            <pc:sldMk cId="1204358083" sldId="642"/>
            <ac:spMk id="37" creationId="{AE4BAA62-8D34-43F6-9F76-35239ED868E7}"/>
          </ac:spMkLst>
        </pc:spChg>
        <pc:spChg chg="add mod">
          <ac:chgData name="THOMY Philippe" userId="9df777e5-71f9-47e3-9421-f7a221646164" providerId="ADAL" clId="{4B8F8C30-E3A4-4211-BF3B-857329123CEC}" dt="2022-01-12T16:33:29.213" v="2826" actId="1076"/>
          <ac:spMkLst>
            <pc:docMk/>
            <pc:sldMk cId="1204358083" sldId="642"/>
            <ac:spMk id="38" creationId="{FE38FE6C-611B-4817-B854-DD743FFE4C72}"/>
          </ac:spMkLst>
        </pc:spChg>
        <pc:spChg chg="add mod">
          <ac:chgData name="THOMY Philippe" userId="9df777e5-71f9-47e3-9421-f7a221646164" providerId="ADAL" clId="{4B8F8C30-E3A4-4211-BF3B-857329123CEC}" dt="2022-01-12T16:33:22.479" v="2825" actId="14100"/>
          <ac:spMkLst>
            <pc:docMk/>
            <pc:sldMk cId="1204358083" sldId="642"/>
            <ac:spMk id="39" creationId="{BF6E80D5-85B2-4DB9-BB75-71B7E626FCC2}"/>
          </ac:spMkLst>
        </pc:spChg>
        <pc:spChg chg="add mod ord">
          <ac:chgData name="THOMY Philippe" userId="9df777e5-71f9-47e3-9421-f7a221646164" providerId="ADAL" clId="{4B8F8C30-E3A4-4211-BF3B-857329123CEC}" dt="2022-01-12T16:34:52.365" v="2855" actId="166"/>
          <ac:spMkLst>
            <pc:docMk/>
            <pc:sldMk cId="1204358083" sldId="642"/>
            <ac:spMk id="42" creationId="{EB61A440-70F6-4853-8664-1EFC6A1BB6D4}"/>
          </ac:spMkLst>
        </pc:spChg>
        <pc:spChg chg="add mod ord">
          <ac:chgData name="THOMY Philippe" userId="9df777e5-71f9-47e3-9421-f7a221646164" providerId="ADAL" clId="{4B8F8C30-E3A4-4211-BF3B-857329123CEC}" dt="2022-01-12T16:34:52.365" v="2855" actId="166"/>
          <ac:spMkLst>
            <pc:docMk/>
            <pc:sldMk cId="1204358083" sldId="642"/>
            <ac:spMk id="43" creationId="{091D088B-0041-4CB9-B059-9A1CD570CF68}"/>
          </ac:spMkLst>
        </pc:spChg>
        <pc:spChg chg="add mod">
          <ac:chgData name="THOMY Philippe" userId="9df777e5-71f9-47e3-9421-f7a221646164" providerId="ADAL" clId="{4B8F8C30-E3A4-4211-BF3B-857329123CEC}" dt="2022-01-12T16:29:03.255" v="2755" actId="1036"/>
          <ac:spMkLst>
            <pc:docMk/>
            <pc:sldMk cId="1204358083" sldId="642"/>
            <ac:spMk id="45" creationId="{BF8723CE-B37D-4CF9-A05B-D17C632FD111}"/>
          </ac:spMkLst>
        </pc:spChg>
        <pc:spChg chg="add mod ord">
          <ac:chgData name="THOMY Philippe" userId="9df777e5-71f9-47e3-9421-f7a221646164" providerId="ADAL" clId="{4B8F8C30-E3A4-4211-BF3B-857329123CEC}" dt="2022-01-12T16:34:52.365" v="2855" actId="166"/>
          <ac:spMkLst>
            <pc:docMk/>
            <pc:sldMk cId="1204358083" sldId="642"/>
            <ac:spMk id="46" creationId="{E6150B28-6501-4C48-8440-BF1AF1B0751E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47" creationId="{B6BC936B-46F4-4245-AB5A-FB9BA1FF9F4F}"/>
          </ac:spMkLst>
        </pc:spChg>
        <pc:spChg chg="add mod">
          <ac:chgData name="THOMY Philippe" userId="9df777e5-71f9-47e3-9421-f7a221646164" providerId="ADAL" clId="{4B8F8C30-E3A4-4211-BF3B-857329123CEC}" dt="2022-01-12T16:29:03.255" v="2755" actId="1036"/>
          <ac:spMkLst>
            <pc:docMk/>
            <pc:sldMk cId="1204358083" sldId="642"/>
            <ac:spMk id="48" creationId="{DB3C323F-F8CF-4061-BF25-196263567206}"/>
          </ac:spMkLst>
        </pc:spChg>
        <pc:spChg chg="add mod">
          <ac:chgData name="THOMY Philippe" userId="9df777e5-71f9-47e3-9421-f7a221646164" providerId="ADAL" clId="{4B8F8C30-E3A4-4211-BF3B-857329123CEC}" dt="2022-01-12T16:29:03.255" v="2755" actId="1036"/>
          <ac:spMkLst>
            <pc:docMk/>
            <pc:sldMk cId="1204358083" sldId="642"/>
            <ac:spMk id="49" creationId="{F06A09D3-1AA2-4970-8E25-5DF755C2DC35}"/>
          </ac:spMkLst>
        </pc:spChg>
        <pc:spChg chg="add mod">
          <ac:chgData name="THOMY Philippe" userId="9df777e5-71f9-47e3-9421-f7a221646164" providerId="ADAL" clId="{4B8F8C30-E3A4-4211-BF3B-857329123CEC}" dt="2022-01-12T16:28:51.053" v="2729" actId="1076"/>
          <ac:spMkLst>
            <pc:docMk/>
            <pc:sldMk cId="1204358083" sldId="642"/>
            <ac:spMk id="50" creationId="{ADE08580-33CA-482C-AB4D-B2001663EFAB}"/>
          </ac:spMkLst>
        </pc:spChg>
        <pc:spChg chg="add mod">
          <ac:chgData name="THOMY Philippe" userId="9df777e5-71f9-47e3-9421-f7a221646164" providerId="ADAL" clId="{4B8F8C30-E3A4-4211-BF3B-857329123CEC}" dt="2022-01-12T16:28:51.053" v="2729" actId="1076"/>
          <ac:spMkLst>
            <pc:docMk/>
            <pc:sldMk cId="1204358083" sldId="642"/>
            <ac:spMk id="51" creationId="{A4BBFDC3-1A29-4E2E-A197-E60B875B8EC2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63" creationId="{1633F426-30ED-4FA0-A07A-85C5CA71D14D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68" creationId="{73D28A14-69EC-44A5-980A-845F2A161DE0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69" creationId="{F13A49A6-6D26-4269-8EC4-2EF86B018741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78" creationId="{9B349ACC-9D11-4193-8B15-99E55E73DA74}"/>
          </ac:spMkLst>
        </pc:spChg>
        <pc:spChg chg="del">
          <ac:chgData name="THOMY Philippe" userId="9df777e5-71f9-47e3-9421-f7a221646164" providerId="ADAL" clId="{4B8F8C30-E3A4-4211-BF3B-857329123CEC}" dt="2022-01-12T15:49:00.064" v="2146" actId="478"/>
          <ac:spMkLst>
            <pc:docMk/>
            <pc:sldMk cId="1204358083" sldId="642"/>
            <ac:spMk id="79" creationId="{EE2DC2A9-18B8-408B-A3F2-2F8448211953}"/>
          </ac:spMkLst>
        </pc:sp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44" creationId="{72ED086C-5FE8-4D67-96A8-2EFF8218F5D3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4" creationId="{703B5D59-A4B2-44EA-949D-3341DE930D7D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5" creationId="{30F97113-8A2B-4076-9FB6-680D9574BDE7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6" creationId="{3357B20C-6E19-4360-9361-917797BB48E2}"/>
          </ac:graphicFrameMkLst>
        </pc:graphicFrameChg>
        <pc:graphicFrameChg chg="del">
          <ac:chgData name="THOMY Philippe" userId="9df777e5-71f9-47e3-9421-f7a221646164" providerId="ADAL" clId="{4B8F8C30-E3A4-4211-BF3B-857329123CEC}" dt="2022-01-12T15:49:00.064" v="2146" actId="478"/>
          <ac:graphicFrameMkLst>
            <pc:docMk/>
            <pc:sldMk cId="1204358083" sldId="642"/>
            <ac:graphicFrameMk id="67" creationId="{EEA050E9-5531-4D23-81D3-11681EC21674}"/>
          </ac:graphicFrameMkLst>
        </pc:graphicFrame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4" creationId="{C579FF40-5F75-42B6-8885-571CD63DEA87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7" creationId="{D3E58991-F901-44D7-A47F-F1EC674FC2E2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9" creationId="{AE763098-417F-47B7-AD31-5D11474D74BD}"/>
          </ac:picMkLst>
        </pc:picChg>
        <pc:picChg chg="add del mod">
          <ac:chgData name="THOMY Philippe" userId="9df777e5-71f9-47e3-9421-f7a221646164" providerId="ADAL" clId="{4B8F8C30-E3A4-4211-BF3B-857329123CEC}" dt="2022-01-12T15:55:23.852" v="2171" actId="478"/>
          <ac:picMkLst>
            <pc:docMk/>
            <pc:sldMk cId="1204358083" sldId="642"/>
            <ac:picMk id="11" creationId="{BD10C9EF-2057-4E5E-B30D-D2B9EB3A732D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13" creationId="{16070ABE-D239-4BB9-9A21-BAEBCCFB3B92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15" creationId="{1180D62E-AC0A-4F21-A4FA-E4F882D82B86}"/>
          </ac:picMkLst>
        </pc:picChg>
        <pc:picChg chg="add mod">
          <ac:chgData name="THOMY Philippe" userId="9df777e5-71f9-47e3-9421-f7a221646164" providerId="ADAL" clId="{4B8F8C30-E3A4-4211-BF3B-857329123CEC}" dt="2022-01-12T16:29:03.255" v="2755" actId="1036"/>
          <ac:picMkLst>
            <pc:docMk/>
            <pc:sldMk cId="1204358083" sldId="642"/>
            <ac:picMk id="17" creationId="{7EB197CC-CE23-403F-8F72-69F6E11AE6D7}"/>
          </ac:picMkLst>
        </pc:picChg>
        <pc:picChg chg="add mod">
          <ac:chgData name="THOMY Philippe" userId="9df777e5-71f9-47e3-9421-f7a221646164" providerId="ADAL" clId="{4B8F8C30-E3A4-4211-BF3B-857329123CEC}" dt="2022-01-12T16:28:51.053" v="2729" actId="1076"/>
          <ac:picMkLst>
            <pc:docMk/>
            <pc:sldMk cId="1204358083" sldId="642"/>
            <ac:picMk id="20" creationId="{99A5019E-0CAA-41B2-80D2-03959CBB3E1E}"/>
          </ac:picMkLst>
        </pc:picChg>
        <pc:cxnChg chg="del mod">
          <ac:chgData name="THOMY Philippe" userId="9df777e5-71f9-47e3-9421-f7a221646164" providerId="ADAL" clId="{4B8F8C30-E3A4-4211-BF3B-857329123CEC}" dt="2022-01-12T15:49:00.064" v="2146" actId="478"/>
          <ac:cxnSpMkLst>
            <pc:docMk/>
            <pc:sldMk cId="1204358083" sldId="642"/>
            <ac:cxnSpMk id="60" creationId="{DBB93F66-EE28-4785-A9E8-F568EDE46948}"/>
          </ac:cxnSpMkLst>
        </pc:cxnChg>
        <pc:cxnChg chg="del mod">
          <ac:chgData name="THOMY Philippe" userId="9df777e5-71f9-47e3-9421-f7a221646164" providerId="ADAL" clId="{4B8F8C30-E3A4-4211-BF3B-857329123CEC}" dt="2022-01-12T15:49:00.064" v="2146" actId="478"/>
          <ac:cxnSpMkLst>
            <pc:docMk/>
            <pc:sldMk cId="1204358083" sldId="642"/>
            <ac:cxnSpMk id="70" creationId="{7DA7359E-53F8-4EE2-B2EA-108EEEB9EB18}"/>
          </ac:cxnSpMkLst>
        </pc:cxnChg>
        <pc:cxnChg chg="del mod">
          <ac:chgData name="THOMY Philippe" userId="9df777e5-71f9-47e3-9421-f7a221646164" providerId="ADAL" clId="{4B8F8C30-E3A4-4211-BF3B-857329123CEC}" dt="2022-01-12T15:49:00.064" v="2146" actId="478"/>
          <ac:cxnSpMkLst>
            <pc:docMk/>
            <pc:sldMk cId="1204358083" sldId="642"/>
            <ac:cxnSpMk id="71" creationId="{16B2B46E-7E40-4485-A731-E12F6A9F8B08}"/>
          </ac:cxnSpMkLst>
        </pc:cxnChg>
      </pc:sldChg>
      <pc:sldChg chg="new del">
        <pc:chgData name="THOMY Philippe" userId="9df777e5-71f9-47e3-9421-f7a221646164" providerId="ADAL" clId="{4B8F8C30-E3A4-4211-BF3B-857329123CEC}" dt="2022-01-12T22:05:14.586" v="3080" actId="47"/>
        <pc:sldMkLst>
          <pc:docMk/>
          <pc:sldMk cId="2416905666" sldId="643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5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9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3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50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73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5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79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93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9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83" r:id="rId23"/>
    <p:sldLayoutId id="2147483684" r:id="rId24"/>
    <p:sldLayoutId id="2147483686" r:id="rId25"/>
    <p:sldLayoutId id="2147483687" r:id="rId26"/>
    <p:sldLayoutId id="2147483689" r:id="rId27"/>
    <p:sldLayoutId id="2147483692" r:id="rId28"/>
    <p:sldLayoutId id="2147483693" r:id="rId29"/>
    <p:sldLayoutId id="2147483694" r:id="rId30"/>
    <p:sldLayoutId id="2147483695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8" r:id="rId41"/>
    <p:sldLayoutId id="2147483709" r:id="rId42"/>
    <p:sldLayoutId id="2147483710" r:id="rId43"/>
    <p:sldLayoutId id="2147483711" r:id="rId44"/>
    <p:sldLayoutId id="2147483713" r:id="rId45"/>
    <p:sldLayoutId id="2147483714" r:id="rId4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8.png"/><Relationship Id="rId1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330.png"/><Relationship Id="rId12" Type="http://schemas.openxmlformats.org/officeDocument/2006/relationships/image" Target="../media/image7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svg"/><Relationship Id="rId11" Type="http://schemas.openxmlformats.org/officeDocument/2006/relationships/image" Target="../media/image19.sv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46.jpeg"/><Relationship Id="rId4" Type="http://schemas.openxmlformats.org/officeDocument/2006/relationships/image" Target="../media/image21.svg"/><Relationship Id="rId9" Type="http://schemas.openxmlformats.org/officeDocument/2006/relationships/image" Target="../media/image350.png"/><Relationship Id="rId1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svg"/><Relationship Id="rId4" Type="http://schemas.openxmlformats.org/officeDocument/2006/relationships/image" Target="../media/image73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9.png"/><Relationship Id="rId5" Type="http://schemas.openxmlformats.org/officeDocument/2006/relationships/image" Target="../media/image88.jpe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emf"/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0.png"/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jpeg"/><Relationship Id="rId2" Type="http://schemas.openxmlformats.org/officeDocument/2006/relationships/image" Target="../media/image120.png"/><Relationship Id="rId16" Type="http://schemas.openxmlformats.org/officeDocument/2006/relationships/image" Target="../media/image134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10" Type="http://schemas.openxmlformats.org/officeDocument/2006/relationships/image" Target="../media/image128.png"/><Relationship Id="rId4" Type="http://schemas.openxmlformats.org/officeDocument/2006/relationships/image" Target="../media/image122.jpe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5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360.png"/><Relationship Id="rId4" Type="http://schemas.openxmlformats.org/officeDocument/2006/relationships/image" Target="../media/image17.svg"/><Relationship Id="rId9" Type="http://schemas.openxmlformats.org/officeDocument/2006/relationships/image" Target="../media/image46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svg"/><Relationship Id="rId15" Type="http://schemas.openxmlformats.org/officeDocument/2006/relationships/image" Target="../media/image23.svg"/><Relationship Id="rId10" Type="http://schemas.openxmlformats.org/officeDocument/2006/relationships/image" Target="../media/image5.svg"/><Relationship Id="rId19" Type="http://schemas.openxmlformats.org/officeDocument/2006/relationships/image" Target="../media/image27.sv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9.sv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8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31.jpeg"/><Relationship Id="rId24" Type="http://schemas.openxmlformats.org/officeDocument/2006/relationships/image" Target="../media/image44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3.jpeg"/><Relationship Id="rId10" Type="http://schemas.openxmlformats.org/officeDocument/2006/relationships/image" Target="../media/image5.sv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4.png"/><Relationship Id="rId14" Type="http://schemas.openxmlformats.org/officeDocument/2006/relationships/image" Target="../media/image34.png"/><Relationship Id="rId22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Environnemental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dosimétrie - réseau citoyen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791852"/>
            <a:ext cx="6089004" cy="4147565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Les lieux publics, les véhicules sont équipés de capteur BLE de mesure d’un polluant. L’application de mon téléphone se connecte aux capteurs que je croise et enregistre les valeurs mesurées. </a:t>
            </a:r>
          </a:p>
          <a:p>
            <a:r>
              <a:rPr lang="fr-FR" sz="1600" dirty="0"/>
              <a:t>A la maison j’ai également ma station de mesure personnelle.</a:t>
            </a:r>
          </a:p>
          <a:p>
            <a:r>
              <a:rPr lang="fr-FR" sz="1600" dirty="0"/>
              <a:t>En fin de journée, je sais consulter mon exposition aux polluants (y compris lors de mes trajets extérieurs).</a:t>
            </a:r>
          </a:p>
          <a:p>
            <a:r>
              <a:rPr lang="fr-FR" sz="1600" dirty="0"/>
              <a:t>Je les raccorde à la base de données de mon choix (famille, quartier…)</a:t>
            </a:r>
          </a:p>
          <a:p>
            <a:pPr lvl="1"/>
            <a:r>
              <a:rPr lang="fr-FR" sz="1400" dirty="0"/>
              <a:t>Base de données accessible à tous</a:t>
            </a:r>
          </a:p>
          <a:p>
            <a:pPr lvl="1"/>
            <a:r>
              <a:rPr lang="fr-FR" sz="1400" dirty="0"/>
              <a:t>Ou base de données réservée à mon réseau</a:t>
            </a:r>
          </a:p>
          <a:p>
            <a:r>
              <a:rPr lang="fr-FR" sz="1600" dirty="0"/>
              <a:t>Les données sont partagées et je peux les visualiser sous différents formats (graphiques, cartes…)</a:t>
            </a:r>
          </a:p>
          <a:p>
            <a:r>
              <a:rPr lang="fr-FR" sz="1600" dirty="0"/>
              <a:t>Je peux transférer tout ou partie de la base vers une autre base.</a:t>
            </a:r>
          </a:p>
          <a:p>
            <a:endParaRPr lang="fr-FR" sz="16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745389" y="4668634"/>
            <a:ext cx="5492975" cy="193899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500" dirty="0"/>
              <a:t>Les capteurs sont standards et en mode affecté ou non affecté (pas d’appariement, compatibles toutes marques).</a:t>
            </a:r>
          </a:p>
          <a:p>
            <a:r>
              <a:rPr lang="fr-FR" sz="1500" dirty="0"/>
              <a:t>Les serveurs Cloud sont banalisés (données et API standards)</a:t>
            </a:r>
          </a:p>
          <a:p>
            <a:r>
              <a:rPr lang="fr-FR" sz="1500" dirty="0"/>
              <a:t>Les données récoltées par l’application de mon téléphone peuvent être stockées sur tout type de serveur ou envoyées à un ami (format d’échange standard).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6710450" y="4743440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3" y="4802711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6899468" y="5202628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7F0D86-4F6E-4F4A-80E3-8D9B017E3323}"/>
              </a:ext>
            </a:extLst>
          </p:cNvPr>
          <p:cNvSpPr/>
          <p:nvPr/>
        </p:nvSpPr>
        <p:spPr>
          <a:xfrm>
            <a:off x="7675301" y="4742569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F44B5E-A168-48DB-9CCE-76D1275ADC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25" y="4809598"/>
            <a:ext cx="238095" cy="223765"/>
          </a:xfrm>
          <a:prstGeom prst="rect">
            <a:avLst/>
          </a:prstGeom>
        </p:spPr>
      </p:pic>
      <p:sp>
        <p:nvSpPr>
          <p:cNvPr id="15" name="Graphique 11" descr="Train">
            <a:extLst>
              <a:ext uri="{FF2B5EF4-FFF2-40B4-BE49-F238E27FC236}">
                <a16:creationId xmlns:a16="http://schemas.microsoft.com/office/drawing/2014/main" id="{BB6FD3D7-318E-45F8-A492-59331AC11E23}"/>
              </a:ext>
            </a:extLst>
          </p:cNvPr>
          <p:cNvSpPr/>
          <p:nvPr/>
        </p:nvSpPr>
        <p:spPr>
          <a:xfrm>
            <a:off x="7905756" y="5160154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D2B936-BEE0-44F6-946A-101879308B3F}"/>
              </a:ext>
            </a:extLst>
          </p:cNvPr>
          <p:cNvSpPr/>
          <p:nvPr/>
        </p:nvSpPr>
        <p:spPr>
          <a:xfrm>
            <a:off x="8642712" y="4744752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9" name="Graphique 18" descr="Ville">
            <a:extLst>
              <a:ext uri="{FF2B5EF4-FFF2-40B4-BE49-F238E27FC236}">
                <a16:creationId xmlns:a16="http://schemas.microsoft.com/office/drawing/2014/main" id="{160B2B97-4A6D-4E1F-AFB0-230086F4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624" y="5000067"/>
            <a:ext cx="652463" cy="6790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DA387E-3FD6-4A63-9FA0-CCCB00F6FF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91" y="4805234"/>
            <a:ext cx="211215" cy="241501"/>
          </a:xfrm>
          <a:prstGeom prst="rect">
            <a:avLst/>
          </a:prstGeom>
        </p:spPr>
      </p:pic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B59CD4C-D8CB-415F-A908-088D61CF12D9}"/>
              </a:ext>
            </a:extLst>
          </p:cNvPr>
          <p:cNvSpPr txBox="1"/>
          <p:nvPr/>
        </p:nvSpPr>
        <p:spPr>
          <a:xfrm flipH="1">
            <a:off x="7614856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6710449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29CEF9-4524-417C-BB2B-54BCB7D9CE0F}"/>
              </a:ext>
            </a:extLst>
          </p:cNvPr>
          <p:cNvSpPr txBox="1"/>
          <p:nvPr/>
        </p:nvSpPr>
        <p:spPr>
          <a:xfrm flipH="1">
            <a:off x="851926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/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B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/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C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B602041-4F18-4068-881F-28892F50F59D}"/>
              </a:ext>
            </a:extLst>
          </p:cNvPr>
          <p:cNvSpPr/>
          <p:nvPr/>
        </p:nvSpPr>
        <p:spPr>
          <a:xfrm>
            <a:off x="11307681" y="4737137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9" name="Graphique 28" descr="Maison">
            <a:extLst>
              <a:ext uri="{FF2B5EF4-FFF2-40B4-BE49-F238E27FC236}">
                <a16:creationId xmlns:a16="http://schemas.microsoft.com/office/drawing/2014/main" id="{FFC96D15-D6E6-4134-AF8A-62DAA10446E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7162" y="5137357"/>
            <a:ext cx="411516" cy="4196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9B108D-BF55-4C52-A400-40FEE43FF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51" y="4799545"/>
            <a:ext cx="211979" cy="23748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5507713-A307-405D-8C75-4CBAC4F37E4F}"/>
              </a:ext>
            </a:extLst>
          </p:cNvPr>
          <p:cNvSpPr txBox="1"/>
          <p:nvPr/>
        </p:nvSpPr>
        <p:spPr>
          <a:xfrm flipH="1">
            <a:off x="1123248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Station </a:t>
            </a:r>
            <a:r>
              <a:rPr lang="fr-FR" sz="1270" dirty="0" err="1"/>
              <a:t>WiFi</a:t>
            </a:r>
            <a:endParaRPr lang="fr-FR" sz="127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34241" y="3164454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7216861" y="3405378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E47A1E1-E102-4DD2-B66E-D4BA13AD9EA9}"/>
              </a:ext>
            </a:extLst>
          </p:cNvPr>
          <p:cNvCxnSpPr>
            <a:cxnSpLocks/>
          </p:cNvCxnSpPr>
          <p:nvPr/>
        </p:nvCxnSpPr>
        <p:spPr>
          <a:xfrm flipH="1">
            <a:off x="8223299" y="3618660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0BA912D-43E1-47F4-8F7F-D62B2E057208}"/>
              </a:ext>
            </a:extLst>
          </p:cNvPr>
          <p:cNvCxnSpPr>
            <a:cxnSpLocks/>
          </p:cNvCxnSpPr>
          <p:nvPr/>
        </p:nvCxnSpPr>
        <p:spPr>
          <a:xfrm flipH="1">
            <a:off x="8951695" y="3657255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37F1E20-1FA0-4F15-BE38-7258B663727B}"/>
              </a:ext>
            </a:extLst>
          </p:cNvPr>
          <p:cNvCxnSpPr>
            <a:cxnSpLocks/>
          </p:cNvCxnSpPr>
          <p:nvPr/>
        </p:nvCxnSpPr>
        <p:spPr>
          <a:xfrm>
            <a:off x="11335774" y="3848454"/>
            <a:ext cx="299075" cy="59554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33FFABB-E492-478C-BC24-1A3DD5EE4286}"/>
              </a:ext>
            </a:extLst>
          </p:cNvPr>
          <p:cNvCxnSpPr>
            <a:cxnSpLocks/>
          </p:cNvCxnSpPr>
          <p:nvPr/>
        </p:nvCxnSpPr>
        <p:spPr>
          <a:xfrm>
            <a:off x="10840948" y="3857536"/>
            <a:ext cx="0" cy="5798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727226" y="3000428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E8F4BB5-BEE7-4DFE-AF81-ADDE6519FE25}"/>
              </a:ext>
            </a:extLst>
          </p:cNvPr>
          <p:cNvSpPr txBox="1"/>
          <p:nvPr/>
        </p:nvSpPr>
        <p:spPr>
          <a:xfrm flipH="1">
            <a:off x="10701704" y="3564874"/>
            <a:ext cx="93312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Stockage</a:t>
            </a:r>
          </a:p>
        </p:txBody>
      </p:sp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7709C5C-A2E9-4413-99AA-2EC89680B832}"/>
              </a:ext>
            </a:extLst>
          </p:cNvPr>
          <p:cNvSpPr txBox="1"/>
          <p:nvPr/>
        </p:nvSpPr>
        <p:spPr>
          <a:xfrm flipH="1">
            <a:off x="10328077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LoRa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6BC7EB9-5C2D-4082-ABEA-A41451653304}"/>
              </a:ext>
            </a:extLst>
          </p:cNvPr>
          <p:cNvSpPr txBox="1"/>
          <p:nvPr/>
        </p:nvSpPr>
        <p:spPr>
          <a:xfrm flipH="1">
            <a:off x="9423670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AD71BE-3E17-4045-8C7D-EF2991D640F3}"/>
              </a:ext>
            </a:extLst>
          </p:cNvPr>
          <p:cNvGrpSpPr/>
          <p:nvPr/>
        </p:nvGrpSpPr>
        <p:grpSpPr>
          <a:xfrm>
            <a:off x="9559997" y="4769540"/>
            <a:ext cx="699073" cy="918116"/>
            <a:chOff x="10465027" y="5277414"/>
            <a:chExt cx="678571" cy="926174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1B0092A0-8461-41D9-8FC1-3CA7DC518037}"/>
                </a:ext>
              </a:extLst>
            </p:cNvPr>
            <p:cNvSpPr/>
            <p:nvPr/>
          </p:nvSpPr>
          <p:spPr>
            <a:xfrm>
              <a:off x="10465027" y="5277414"/>
              <a:ext cx="678571" cy="926174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6033209-0D45-4092-9B65-F176193C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352" y="5321570"/>
              <a:ext cx="262462" cy="246666"/>
            </a:xfrm>
            <a:prstGeom prst="rect">
              <a:avLst/>
            </a:prstGeom>
          </p:spPr>
        </p:pic>
        <p:pic>
          <p:nvPicPr>
            <p:cNvPr id="83" name="Graphique 82" descr="Femme">
              <a:extLst>
                <a:ext uri="{FF2B5EF4-FFF2-40B4-BE49-F238E27FC236}">
                  <a16:creationId xmlns:a16="http://schemas.microsoft.com/office/drawing/2014/main" id="{2B31CBED-3570-4E9E-AB81-08BA75B6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38712" y="5587698"/>
              <a:ext cx="506530" cy="485550"/>
            </a:xfrm>
            <a:prstGeom prst="rect">
              <a:avLst/>
            </a:prstGeom>
          </p:spPr>
        </p:pic>
      </p:grp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6802A02A-2EC9-42AA-9987-05E7CF79AC66}"/>
              </a:ext>
            </a:extLst>
          </p:cNvPr>
          <p:cNvSpPr/>
          <p:nvPr/>
        </p:nvSpPr>
        <p:spPr>
          <a:xfrm>
            <a:off x="10442425" y="4766781"/>
            <a:ext cx="686820" cy="9208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5" name="Graphique 84" descr="Scène de colline">
            <a:extLst>
              <a:ext uri="{FF2B5EF4-FFF2-40B4-BE49-F238E27FC236}">
                <a16:creationId xmlns:a16="http://schemas.microsoft.com/office/drawing/2014/main" id="{CF91A996-7241-499E-83F0-46E82C398B1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5414" y="5116169"/>
            <a:ext cx="452343" cy="433607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EDF2237-7C9C-484B-85E8-5777B33E42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109" y="4831041"/>
            <a:ext cx="211215" cy="241501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490F8F67-821F-4E0A-BA44-889F26C668B6}"/>
              </a:ext>
            </a:extLst>
          </p:cNvPr>
          <p:cNvCxnSpPr>
            <a:cxnSpLocks/>
          </p:cNvCxnSpPr>
          <p:nvPr/>
        </p:nvCxnSpPr>
        <p:spPr>
          <a:xfrm>
            <a:off x="9393814" y="3685512"/>
            <a:ext cx="457822" cy="9064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2283156" y="3450764"/>
            <a:ext cx="1996613" cy="1177725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normes et standards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11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2693081" y="3772648"/>
            <a:ext cx="1497137" cy="4883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Observation &amp; </a:t>
            </a:r>
            <a:r>
              <a:rPr lang="fr-FR" sz="1400" dirty="0" err="1"/>
              <a:t>Measurement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2267051" y="3462703"/>
            <a:ext cx="1996614" cy="27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ISO TC211 : </a:t>
            </a:r>
            <a:r>
              <a:rPr lang="fr-FR" sz="1200" i="1" dirty="0" err="1"/>
              <a:t>Géomatics</a:t>
            </a:r>
            <a:endParaRPr lang="fr-FR" sz="1200" i="1" dirty="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7481856" y="1941204"/>
            <a:ext cx="1589546" cy="1104138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7558159" y="2235288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ac-mf</a:t>
            </a:r>
            <a:endParaRPr lang="fr-FR" sz="120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7558159" y="2662440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emf</a:t>
            </a:r>
            <a:endParaRPr lang="fr-FR" sz="12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7544075" y="1959272"/>
            <a:ext cx="698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INSPIRE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6709981" y="5147855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9439139" y="3720248"/>
            <a:ext cx="1735156" cy="2287072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 Services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3213913" y="5117348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03044" y="5981979"/>
              <a:ext cx="118532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7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Exchange format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18" y="3858671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73D23C-8E5B-4881-947C-FEB19B0F689E}"/>
              </a:ext>
            </a:extLst>
          </p:cNvPr>
          <p:cNvGrpSpPr/>
          <p:nvPr/>
        </p:nvGrpSpPr>
        <p:grpSpPr>
          <a:xfrm>
            <a:off x="3780599" y="1942304"/>
            <a:ext cx="3456371" cy="1104138"/>
            <a:chOff x="3799453" y="1942304"/>
            <a:chExt cx="3456371" cy="1104138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3799453" y="1942304"/>
              <a:ext cx="3456371" cy="1104138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5681699" y="2623345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5681699" y="2218990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3982399" y="2206396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3982399" y="2628244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3826488" y="1949877"/>
              <a:ext cx="1958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7F8F9A-E47F-4778-A31C-F5C37697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577" y="1957781"/>
              <a:ext cx="732441" cy="2457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9440786" y="2336770"/>
            <a:ext cx="1589546" cy="1168448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36780" y="5665634"/>
              <a:ext cx="1515463" cy="489328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32" y="1942354"/>
            <a:ext cx="342807" cy="28528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89" y="2846647"/>
            <a:ext cx="266147" cy="266147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800" y="3793626"/>
            <a:ext cx="440844" cy="35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4439611" y="3168970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8076002" y="3494520"/>
            <a:ext cx="982284" cy="489563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7481318" y="4357506"/>
            <a:ext cx="1572505" cy="557860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Bluetooth</a:t>
            </a:r>
          </a:p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4683645" y="4411233"/>
            <a:ext cx="933169" cy="452071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4779845" y="3425569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852FAB-1F7C-4701-888E-BDBB0D4184F3}"/>
              </a:ext>
            </a:extLst>
          </p:cNvPr>
          <p:cNvSpPr txBox="1"/>
          <p:nvPr/>
        </p:nvSpPr>
        <p:spPr>
          <a:xfrm rot="20022375">
            <a:off x="6883330" y="4412421"/>
            <a:ext cx="9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</a:rPr>
              <a:t>Done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FDEAA36-361E-4C75-9EE2-A428CDC392B7}"/>
              </a:ext>
            </a:extLst>
          </p:cNvPr>
          <p:cNvSpPr txBox="1"/>
          <p:nvPr/>
        </p:nvSpPr>
        <p:spPr>
          <a:xfrm rot="20022375">
            <a:off x="4345849" y="3353936"/>
            <a:ext cx="154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In </a:t>
            </a:r>
            <a:r>
              <a:rPr lang="fr-FR" sz="2000" b="1" dirty="0" err="1">
                <a:solidFill>
                  <a:srgbClr val="FF0000"/>
                </a:solidFill>
              </a:rPr>
              <a:t>progress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5B145B9-36CC-44A4-9694-FBE3911D802E}"/>
              </a:ext>
            </a:extLst>
          </p:cNvPr>
          <p:cNvSpPr txBox="1"/>
          <p:nvPr/>
        </p:nvSpPr>
        <p:spPr>
          <a:xfrm rot="20022375">
            <a:off x="5260646" y="4239516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933D659-EAD1-457C-88C9-3D0B9E91A3AF}"/>
              </a:ext>
            </a:extLst>
          </p:cNvPr>
          <p:cNvSpPr txBox="1"/>
          <p:nvPr/>
        </p:nvSpPr>
        <p:spPr>
          <a:xfrm rot="20022375">
            <a:off x="7798573" y="3222767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326720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Annexes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932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17" y="97334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4822408"/>
              </p:ext>
            </p:extLst>
          </p:nvPr>
        </p:nvGraphicFramePr>
        <p:xfrm>
          <a:off x="8481799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4639699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9388601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534603"/>
              </p:ext>
            </p:extLst>
          </p:nvPr>
        </p:nvGraphicFramePr>
        <p:xfrm>
          <a:off x="8166577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227353"/>
              </p:ext>
            </p:extLst>
          </p:nvPr>
        </p:nvGraphicFramePr>
        <p:xfrm>
          <a:off x="8990866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423588"/>
              </p:ext>
            </p:extLst>
          </p:nvPr>
        </p:nvGraphicFramePr>
        <p:xfrm>
          <a:off x="9815155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851644"/>
              </p:ext>
            </p:extLst>
          </p:nvPr>
        </p:nvGraphicFramePr>
        <p:xfrm>
          <a:off x="10639445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8490367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9314657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0138946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045745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15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16099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5962799" cy="443398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5CA642-8D9F-4F81-8B5B-476DBB6F0A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7" y="699770"/>
            <a:ext cx="5732145" cy="615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5546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90696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5" y="1198591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59" y="1311306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6372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8134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88272" y="384002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EE2DC2A9-18B8-408B-A3F2-2F8448211953}"/>
              </a:ext>
            </a:extLst>
          </p:cNvPr>
          <p:cNvSpPr/>
          <p:nvPr/>
        </p:nvSpPr>
        <p:spPr>
          <a:xfrm>
            <a:off x="5381739" y="1250678"/>
            <a:ext cx="6639932" cy="246071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9B349ACC-9D11-4193-8B15-99E55E73DA74}"/>
              </a:ext>
            </a:extLst>
          </p:cNvPr>
          <p:cNvSpPr/>
          <p:nvPr/>
        </p:nvSpPr>
        <p:spPr>
          <a:xfrm>
            <a:off x="234386" y="1250678"/>
            <a:ext cx="5024113" cy="246071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617716" y="4142458"/>
            <a:ext cx="6001711" cy="221535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tabulaire  </a:t>
            </a:r>
          </a:p>
          <a:p>
            <a:pPr lvl="1"/>
            <a:r>
              <a:rPr lang="fr-FR" sz="2177" dirty="0"/>
              <a:t>Facilement lisible</a:t>
            </a:r>
          </a:p>
          <a:p>
            <a:pPr lvl="1"/>
            <a:r>
              <a:rPr lang="fr-FR" sz="2177" dirty="0"/>
              <a:t>Un seul tableau</a:t>
            </a:r>
          </a:p>
          <a:p>
            <a:pPr lvl="1"/>
            <a:r>
              <a:rPr lang="fr-FR" sz="2177" dirty="0"/>
              <a:t>Mais :</a:t>
            </a:r>
          </a:p>
          <a:p>
            <a:pPr lvl="2"/>
            <a:r>
              <a:rPr lang="fr-FR" sz="1736" dirty="0"/>
              <a:t>Duplication d’information (risque d’erreur)</a:t>
            </a:r>
          </a:p>
          <a:p>
            <a:pPr lvl="2"/>
            <a:r>
              <a:rPr lang="fr-FR" sz="1736" dirty="0"/>
              <a:t>Complexité d’exploitation et de mise à jour</a:t>
            </a:r>
          </a:p>
        </p:txBody>
      </p:sp>
      <p:graphicFrame>
        <p:nvGraphicFramePr>
          <p:cNvPr id="44" name="Tableau 11">
            <a:extLst>
              <a:ext uri="{FF2B5EF4-FFF2-40B4-BE49-F238E27FC236}">
                <a16:creationId xmlns:a16="http://schemas.microsoft.com/office/drawing/2014/main" id="{72ED086C-5FE8-4D67-96A8-2EFF8218F5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45548"/>
              </p:ext>
            </p:extLst>
          </p:nvPr>
        </p:nvGraphicFramePr>
        <p:xfrm>
          <a:off x="292430" y="1607866"/>
          <a:ext cx="4808488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99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81317">
                  <a:extLst>
                    <a:ext uri="{9D8B030D-6E8A-4147-A177-3AD203B41FA5}">
                      <a16:colId xmlns:a16="http://schemas.microsoft.com/office/drawing/2014/main" val="3555002132"/>
                    </a:ext>
                  </a:extLst>
                </a:gridCol>
                <a:gridCol w="556409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76675">
                  <a:extLst>
                    <a:ext uri="{9D8B030D-6E8A-4147-A177-3AD203B41FA5}">
                      <a16:colId xmlns:a16="http://schemas.microsoft.com/office/drawing/2014/main" val="527619674"/>
                    </a:ext>
                  </a:extLst>
                </a:gridCol>
                <a:gridCol w="687592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87592">
                  <a:extLst>
                    <a:ext uri="{9D8B030D-6E8A-4147-A177-3AD203B41FA5}">
                      <a16:colId xmlns:a16="http://schemas.microsoft.com/office/drawing/2014/main" val="4157188487"/>
                    </a:ext>
                  </a:extLst>
                </a:gridCol>
                <a:gridCol w="726604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Location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Property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Result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D1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D1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D2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P2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D2 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P3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P3 unit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R4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7" name="ZoneTexte 46">
            <a:extLst>
              <a:ext uri="{FF2B5EF4-FFF2-40B4-BE49-F238E27FC236}">
                <a16:creationId xmlns:a16="http://schemas.microsoft.com/office/drawing/2014/main" id="{B6BC936B-46F4-4245-AB5A-FB9BA1FF9F4F}"/>
              </a:ext>
            </a:extLst>
          </p:cNvPr>
          <p:cNvSpPr txBox="1"/>
          <p:nvPr/>
        </p:nvSpPr>
        <p:spPr>
          <a:xfrm flipH="1">
            <a:off x="1199232" y="125695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cxnSp>
        <p:nvCxnSpPr>
          <p:cNvPr id="60" name="Connecteur : en arc 59">
            <a:extLst>
              <a:ext uri="{FF2B5EF4-FFF2-40B4-BE49-F238E27FC236}">
                <a16:creationId xmlns:a16="http://schemas.microsoft.com/office/drawing/2014/main" id="{DBB93F66-EE28-4785-A9E8-F568EDE46948}"/>
              </a:ext>
            </a:extLst>
          </p:cNvPr>
          <p:cNvCxnSpPr>
            <a:cxnSpLocks/>
            <a:stCxn id="21" idx="2"/>
            <a:endCxn id="64" idx="2"/>
          </p:cNvCxnSpPr>
          <p:nvPr/>
        </p:nvCxnSpPr>
        <p:spPr>
          <a:xfrm rot="5400000" flipH="1">
            <a:off x="8300237" y="503243"/>
            <a:ext cx="520922" cy="4573676"/>
          </a:xfrm>
          <a:prstGeom prst="curvedConnector3">
            <a:avLst>
              <a:gd name="adj1" fmla="val -2151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1633F426-30ED-4FA0-A07A-85C5CA71D14D}"/>
              </a:ext>
            </a:extLst>
          </p:cNvPr>
          <p:cNvSpPr txBox="1"/>
          <p:nvPr/>
        </p:nvSpPr>
        <p:spPr>
          <a:xfrm flipH="1">
            <a:off x="8319167" y="1256957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graphicFrame>
        <p:nvGraphicFramePr>
          <p:cNvPr id="64" name="Tableau 11">
            <a:extLst>
              <a:ext uri="{FF2B5EF4-FFF2-40B4-BE49-F238E27FC236}">
                <a16:creationId xmlns:a16="http://schemas.microsoft.com/office/drawing/2014/main" id="{703B5D59-A4B2-44EA-949D-3341DE930D7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9375424"/>
              </p:ext>
            </p:extLst>
          </p:nvPr>
        </p:nvGraphicFramePr>
        <p:xfrm>
          <a:off x="5537052" y="1617163"/>
          <a:ext cx="1473616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299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81317">
                  <a:extLst>
                    <a:ext uri="{9D8B030D-6E8A-4147-A177-3AD203B41FA5}">
                      <a16:colId xmlns:a16="http://schemas.microsoft.com/office/drawing/2014/main" val="3555002132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D1 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D2 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65" name="Tableau 11">
            <a:extLst>
              <a:ext uri="{FF2B5EF4-FFF2-40B4-BE49-F238E27FC236}">
                <a16:creationId xmlns:a16="http://schemas.microsoft.com/office/drawing/2014/main" id="{30F97113-8A2B-4076-9FB6-680D9574BDE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0219"/>
              </p:ext>
            </p:extLst>
          </p:nvPr>
        </p:nvGraphicFramePr>
        <p:xfrm>
          <a:off x="7136824" y="1617163"/>
          <a:ext cx="1233084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409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76675">
                  <a:extLst>
                    <a:ext uri="{9D8B030D-6E8A-4147-A177-3AD203B41FA5}">
                      <a16:colId xmlns:a16="http://schemas.microsoft.com/office/drawing/2014/main" val="527619674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Location</a:t>
                      </a:r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L1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lat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L2 </a:t>
                      </a:r>
                      <a:r>
                        <a:rPr lang="fr-FR" sz="900" dirty="0" err="1"/>
                        <a:t>lon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66" name="Tableau 11">
            <a:extLst>
              <a:ext uri="{FF2B5EF4-FFF2-40B4-BE49-F238E27FC236}">
                <a16:creationId xmlns:a16="http://schemas.microsoft.com/office/drawing/2014/main" id="{3357B20C-6E19-4360-9361-917797BB48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092194"/>
              </p:ext>
            </p:extLst>
          </p:nvPr>
        </p:nvGraphicFramePr>
        <p:xfrm>
          <a:off x="8496064" y="1612000"/>
          <a:ext cx="1375184" cy="11613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7592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87592">
                  <a:extLst>
                    <a:ext uri="{9D8B030D-6E8A-4147-A177-3AD203B41FA5}">
                      <a16:colId xmlns:a16="http://schemas.microsoft.com/office/drawing/2014/main" val="4157188487"/>
                    </a:ext>
                  </a:extLst>
                </a:gridCol>
              </a:tblGrid>
              <a:tr h="414753">
                <a:tc gridSpan="2"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Property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 hMerge="1"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P1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P1 unit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P2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P2 unit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P3 </a:t>
                      </a:r>
                      <a:r>
                        <a:rPr lang="fr-FR" sz="900" dirty="0" err="1"/>
                        <a:t>name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P3 unit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graphicFrame>
        <p:nvGraphicFramePr>
          <p:cNvPr id="67" name="Tableau 11">
            <a:extLst>
              <a:ext uri="{FF2B5EF4-FFF2-40B4-BE49-F238E27FC236}">
                <a16:creationId xmlns:a16="http://schemas.microsoft.com/office/drawing/2014/main" id="{EEA050E9-5531-4D23-81D3-11681EC216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8397371"/>
              </p:ext>
            </p:extLst>
          </p:nvPr>
        </p:nvGraphicFramePr>
        <p:xfrm>
          <a:off x="10149801" y="1617163"/>
          <a:ext cx="1686778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297">
                  <a:extLst>
                    <a:ext uri="{9D8B030D-6E8A-4147-A177-3AD203B41FA5}">
                      <a16:colId xmlns:a16="http://schemas.microsoft.com/office/drawing/2014/main" val="3419458305"/>
                    </a:ext>
                  </a:extLst>
                </a:gridCol>
                <a:gridCol w="358588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421341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367552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 err="1"/>
                        <a:t>Result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/>
                        <a:t>Dat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900" dirty="0" err="1"/>
                        <a:t>Loc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Prp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</a:t>
                      </a:r>
                      <a:endParaRPr kumimoji="0" lang="fr-F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R4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238B3E51-E307-4A76-8256-1B995BC23CB5}"/>
              </a:ext>
            </a:extLst>
          </p:cNvPr>
          <p:cNvSpPr/>
          <p:nvPr/>
        </p:nvSpPr>
        <p:spPr>
          <a:xfrm>
            <a:off x="10650069" y="2966836"/>
            <a:ext cx="394934" cy="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3D28A14-69EC-44A5-980A-845F2A161DE0}"/>
              </a:ext>
            </a:extLst>
          </p:cNvPr>
          <p:cNvSpPr/>
          <p:nvPr/>
        </p:nvSpPr>
        <p:spPr>
          <a:xfrm>
            <a:off x="11045857" y="2976174"/>
            <a:ext cx="394934" cy="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13A49A6-6D26-4269-8EC4-2EF86B018741}"/>
              </a:ext>
            </a:extLst>
          </p:cNvPr>
          <p:cNvSpPr/>
          <p:nvPr/>
        </p:nvSpPr>
        <p:spPr>
          <a:xfrm>
            <a:off x="11430583" y="2943618"/>
            <a:ext cx="394934" cy="837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0" name="Connecteur : en arc 69">
            <a:extLst>
              <a:ext uri="{FF2B5EF4-FFF2-40B4-BE49-F238E27FC236}">
                <a16:creationId xmlns:a16="http://schemas.microsoft.com/office/drawing/2014/main" id="{7DA7359E-53F8-4EE2-B2EA-108EEEB9EB18}"/>
              </a:ext>
            </a:extLst>
          </p:cNvPr>
          <p:cNvCxnSpPr>
            <a:cxnSpLocks/>
            <a:stCxn id="68" idx="2"/>
            <a:endCxn id="65" idx="2"/>
          </p:cNvCxnSpPr>
          <p:nvPr/>
        </p:nvCxnSpPr>
        <p:spPr>
          <a:xfrm rot="5400000" flipH="1">
            <a:off x="9233215" y="1049771"/>
            <a:ext cx="530260" cy="3489958"/>
          </a:xfrm>
          <a:prstGeom prst="curvedConnector3">
            <a:avLst>
              <a:gd name="adj1" fmla="val -56636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 : en arc 70">
            <a:extLst>
              <a:ext uri="{FF2B5EF4-FFF2-40B4-BE49-F238E27FC236}">
                <a16:creationId xmlns:a16="http://schemas.microsoft.com/office/drawing/2014/main" id="{16B2B46E-7E40-4485-A731-E12F6A9F8B08}"/>
              </a:ext>
            </a:extLst>
          </p:cNvPr>
          <p:cNvCxnSpPr>
            <a:cxnSpLocks/>
            <a:stCxn id="69" idx="2"/>
            <a:endCxn id="66" idx="2"/>
          </p:cNvCxnSpPr>
          <p:nvPr/>
        </p:nvCxnSpPr>
        <p:spPr>
          <a:xfrm rot="5400000" flipH="1">
            <a:off x="10278845" y="1678120"/>
            <a:ext cx="254015" cy="2444394"/>
          </a:xfrm>
          <a:prstGeom prst="curvedConnector3">
            <a:avLst>
              <a:gd name="adj1" fmla="val -195873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7431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Projet proposé</a:t>
            </a:r>
          </a:p>
          <a:p>
            <a:r>
              <a:rPr lang="fr-FR" sz="2800" dirty="0"/>
              <a:t>Données environnementales</a:t>
            </a:r>
          </a:p>
          <a:p>
            <a:r>
              <a:rPr lang="fr-FR" sz="2800" dirty="0"/>
              <a:t>Structuration</a:t>
            </a:r>
          </a:p>
          <a:p>
            <a:r>
              <a:rPr lang="fr-FR" sz="2800" dirty="0"/>
              <a:t>Principes complémentaires</a:t>
            </a:r>
          </a:p>
          <a:p>
            <a:r>
              <a:rPr lang="fr-FR" sz="2800" dirty="0"/>
              <a:t>Proof of concept</a:t>
            </a:r>
          </a:p>
          <a:p>
            <a:r>
              <a:rPr lang="fr-FR" sz="2800" dirty="0"/>
              <a:t>Détail des travaux réalisés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20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284278" y="2577038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nombre de résultats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1"/>
            <a:r>
              <a:rPr lang="fr-FR" sz="1600" dirty="0"/>
              <a:t>Matrice res2D axe i : présence de résultat</a:t>
            </a:r>
            <a:endParaRPr lang="fr-FR" sz="1159" dirty="0"/>
          </a:p>
          <a:p>
            <a:pPr lvl="2"/>
            <a:r>
              <a:rPr lang="fr-FR" sz="1400" dirty="0"/>
              <a:t>Si max (somme par axe) &lt;= 1 : axe j et k couplés </a:t>
            </a:r>
          </a:p>
          <a:p>
            <a:pPr lvl="1"/>
            <a:r>
              <a:rPr lang="fr-FR" sz="1600" dirty="0"/>
              <a:t>Si 3 axes couplés : </a:t>
            </a:r>
            <a:r>
              <a:rPr lang="fr-FR" sz="1600" dirty="0" err="1"/>
              <a:t>dim</a:t>
            </a:r>
            <a:r>
              <a:rPr lang="fr-FR" sz="1600" dirty="0"/>
              <a:t> = 1 , </a:t>
            </a:r>
            <a:r>
              <a:rPr lang="fr-FR" sz="1600" dirty="0" err="1"/>
              <a:t>nmax</a:t>
            </a:r>
            <a:r>
              <a:rPr lang="fr-FR" sz="1600" dirty="0"/>
              <a:t> = min (</a:t>
            </a:r>
            <a:r>
              <a:rPr lang="fr-FR" sz="1600" dirty="0" err="1"/>
              <a:t>nDat</a:t>
            </a:r>
            <a:r>
              <a:rPr lang="fr-FR" sz="1600" dirty="0"/>
              <a:t>, </a:t>
            </a:r>
            <a:r>
              <a:rPr lang="fr-FR" sz="1600" dirty="0" err="1"/>
              <a:t>nLoc</a:t>
            </a:r>
            <a:r>
              <a:rPr lang="fr-FR" sz="1600" dirty="0"/>
              <a:t>, </a:t>
            </a:r>
            <a:r>
              <a:rPr lang="fr-FR" sz="1600" dirty="0" err="1"/>
              <a:t>nMeas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Si 2 axes couplés : </a:t>
            </a:r>
            <a:r>
              <a:rPr lang="fr-FR" sz="1600" dirty="0" err="1"/>
              <a:t>dim</a:t>
            </a:r>
            <a:r>
              <a:rPr lang="fr-FR" sz="1600" dirty="0"/>
              <a:t> = 2, </a:t>
            </a:r>
            <a:r>
              <a:rPr lang="fr-FR" sz="1600" dirty="0" err="1"/>
              <a:t>nmax</a:t>
            </a:r>
            <a:r>
              <a:rPr lang="fr-FR" sz="1600" dirty="0"/>
              <a:t> = </a:t>
            </a:r>
            <a:r>
              <a:rPr lang="fr-FR" sz="1600" dirty="0" err="1"/>
              <a:t>naxe</a:t>
            </a:r>
            <a:r>
              <a:rPr lang="fr-FR" sz="1600" dirty="0"/>
              <a:t> i * min(</a:t>
            </a:r>
            <a:r>
              <a:rPr lang="fr-FR" sz="1600" dirty="0" err="1"/>
              <a:t>naxes</a:t>
            </a:r>
            <a:r>
              <a:rPr lang="fr-FR" sz="1600" dirty="0"/>
              <a:t> j , </a:t>
            </a:r>
            <a:r>
              <a:rPr lang="fr-FR" sz="1600" dirty="0" err="1"/>
              <a:t>naxek</a:t>
            </a:r>
            <a:r>
              <a:rPr lang="fr-FR" sz="1600" dirty="0"/>
              <a:t>)</a:t>
            </a:r>
          </a:p>
          <a:p>
            <a:pPr lvl="1"/>
            <a:r>
              <a:rPr lang="fr-FR" sz="1600" dirty="0" err="1"/>
              <a:t>measureRate</a:t>
            </a:r>
            <a:r>
              <a:rPr lang="fr-FR" sz="1600" dirty="0"/>
              <a:t> : </a:t>
            </a:r>
            <a:r>
              <a:rPr lang="fr-FR" sz="1600" dirty="0" err="1"/>
              <a:t>nRes</a:t>
            </a:r>
            <a:r>
              <a:rPr lang="fr-FR" sz="1600" dirty="0"/>
              <a:t> / </a:t>
            </a:r>
            <a:r>
              <a:rPr lang="fr-FR" sz="1600" dirty="0" err="1"/>
              <a:t>nmax</a:t>
            </a:r>
            <a:endParaRPr lang="fr-FR" sz="16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Ind</a:t>
            </a:r>
            <a:r>
              <a:rPr lang="fr-FR" sz="1400" dirty="0"/>
              <a:t> : [ </a:t>
            </a:r>
            <a:r>
              <a:rPr lang="fr-FR" sz="1400" dirty="0" err="1"/>
              <a:t>idat</a:t>
            </a:r>
            <a:r>
              <a:rPr lang="fr-FR" sz="1400" dirty="0"/>
              <a:t>, </a:t>
            </a:r>
            <a:r>
              <a:rPr lang="fr-FR" sz="1400" dirty="0" err="1"/>
              <a:t>iloc</a:t>
            </a:r>
            <a:r>
              <a:rPr lang="fr-FR" sz="1400" dirty="0"/>
              <a:t>, </a:t>
            </a:r>
            <a:r>
              <a:rPr lang="fr-FR" sz="1400" dirty="0" err="1"/>
              <a:t>iprp</a:t>
            </a:r>
            <a:r>
              <a:rPr lang="fr-FR" sz="1400" dirty="0"/>
              <a:t>]s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nMax</a:t>
            </a:r>
            <a:r>
              <a:rPr lang="fr-FR" sz="1400" dirty="0"/>
              <a:t> : nombre d’éléments maximum de type </a:t>
            </a:r>
            <a:r>
              <a:rPr lang="fr-FR" sz="1400" dirty="0" err="1"/>
              <a:t>result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98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dimension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914166" y="3888083"/>
            <a:ext cx="6867317" cy="221535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300" dirty="0"/>
              <a:t>3 axes = 3 Dimensions mais :</a:t>
            </a:r>
          </a:p>
          <a:p>
            <a:pPr lvl="1"/>
            <a:r>
              <a:rPr lang="fr-FR" sz="1800" dirty="0"/>
              <a:t>1 axe vide = 1 dimension en moins</a:t>
            </a:r>
          </a:p>
          <a:p>
            <a:pPr lvl="1"/>
            <a:r>
              <a:rPr lang="fr-FR" sz="1800" dirty="0"/>
              <a:t>2 axes couplés (valeurs liées) = 1 dimension en moins</a:t>
            </a:r>
          </a:p>
          <a:p>
            <a:r>
              <a:rPr lang="fr-FR" sz="2240" dirty="0"/>
              <a:t>Exemple mesure d’une propriété sur un trajet -&gt; cas n°2</a:t>
            </a:r>
          </a:p>
          <a:p>
            <a:pPr lvl="1"/>
            <a:r>
              <a:rPr lang="fr-FR" sz="1800" dirty="0"/>
              <a:t>La date et la localisation sont couplées (-1)</a:t>
            </a:r>
          </a:p>
          <a:p>
            <a:pPr lvl="1"/>
            <a:r>
              <a:rPr lang="fr-FR" sz="1800" dirty="0"/>
              <a:t>Une seule propriété est mesurée (-1)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579FF40-5F75-42B6-8885-571CD63DE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64" y="1376185"/>
            <a:ext cx="1443480" cy="133494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E58991-F901-44D7-A47F-F1EC674FC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645" y="1364887"/>
            <a:ext cx="1443480" cy="133494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E763098-417F-47B7-AD31-5D11474D7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84" y="1376184"/>
            <a:ext cx="1443480" cy="133494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6070ABE-D239-4BB9-9A21-BAEBCCFB3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925" y="1364887"/>
            <a:ext cx="1443481" cy="133494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1180D62E-AC0A-4F21-A4FA-E4F882D82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4406" y="1364887"/>
            <a:ext cx="1443480" cy="133494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EB197CC-CE23-403F-8F72-69F6E11AE6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976" y="1371280"/>
            <a:ext cx="1443481" cy="133494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21C3202B-56D3-4DB0-8BB5-CD83B6379718}"/>
              </a:ext>
            </a:extLst>
          </p:cNvPr>
          <p:cNvSpPr txBox="1"/>
          <p:nvPr/>
        </p:nvSpPr>
        <p:spPr>
          <a:xfrm>
            <a:off x="1156213" y="1287229"/>
            <a:ext cx="1033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1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B99A598-B513-41D9-A811-8F8F9AEAFBBF}"/>
              </a:ext>
            </a:extLst>
          </p:cNvPr>
          <p:cNvSpPr txBox="1"/>
          <p:nvPr/>
        </p:nvSpPr>
        <p:spPr>
          <a:xfrm>
            <a:off x="2294922" y="1292134"/>
            <a:ext cx="155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2 </a:t>
            </a:r>
            <a:r>
              <a:rPr lang="fr-FR" sz="1200" b="1" i="1" dirty="0" err="1">
                <a:solidFill>
                  <a:srgbClr val="002060"/>
                </a:solidFill>
              </a:rPr>
              <a:t>coupled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906B32ED-5DEC-4A5B-9BC0-4606F78112EB}"/>
              </a:ext>
            </a:extLst>
          </p:cNvPr>
          <p:cNvSpPr txBox="1"/>
          <p:nvPr/>
        </p:nvSpPr>
        <p:spPr>
          <a:xfrm>
            <a:off x="3748018" y="1294586"/>
            <a:ext cx="15501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3 </a:t>
            </a:r>
            <a:r>
              <a:rPr lang="fr-FR" sz="1200" b="1" i="1" dirty="0" err="1">
                <a:solidFill>
                  <a:srgbClr val="002060"/>
                </a:solidFill>
              </a:rPr>
              <a:t>coupled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E4BAA62-8D34-43F6-9F76-35239ED868E7}"/>
              </a:ext>
            </a:extLst>
          </p:cNvPr>
          <p:cNvSpPr txBox="1"/>
          <p:nvPr/>
        </p:nvSpPr>
        <p:spPr>
          <a:xfrm>
            <a:off x="5885563" y="1275299"/>
            <a:ext cx="10336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2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FE38FE6C-611B-4817-B854-DD743FFE4C72}"/>
              </a:ext>
            </a:extLst>
          </p:cNvPr>
          <p:cNvSpPr txBox="1"/>
          <p:nvPr/>
        </p:nvSpPr>
        <p:spPr>
          <a:xfrm>
            <a:off x="7177020" y="1202252"/>
            <a:ext cx="15575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1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  <a:p>
            <a:r>
              <a:rPr lang="fr-FR" sz="1200" b="1" i="1" dirty="0">
                <a:solidFill>
                  <a:srgbClr val="002060"/>
                </a:solidFill>
              </a:rPr>
              <a:t>2 </a:t>
            </a:r>
            <a:r>
              <a:rPr lang="fr-FR" sz="1200" b="1" i="1" dirty="0" err="1">
                <a:solidFill>
                  <a:srgbClr val="002060"/>
                </a:solidFill>
              </a:rPr>
              <a:t>coupled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F6E80D5-85B2-4DB9-BB75-71B7E626FCC2}"/>
              </a:ext>
            </a:extLst>
          </p:cNvPr>
          <p:cNvSpPr txBox="1"/>
          <p:nvPr/>
        </p:nvSpPr>
        <p:spPr>
          <a:xfrm>
            <a:off x="10078985" y="1303454"/>
            <a:ext cx="1032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i="1" dirty="0">
                <a:solidFill>
                  <a:srgbClr val="002060"/>
                </a:solidFill>
              </a:rPr>
              <a:t>3 </a:t>
            </a:r>
            <a:r>
              <a:rPr lang="fr-FR" sz="1200" b="1" i="1" dirty="0" err="1">
                <a:solidFill>
                  <a:srgbClr val="002060"/>
                </a:solidFill>
              </a:rPr>
              <a:t>used</a:t>
            </a:r>
            <a:r>
              <a:rPr lang="fr-FR" sz="1200" b="1" i="1" dirty="0">
                <a:solidFill>
                  <a:srgbClr val="002060"/>
                </a:solidFill>
              </a:rPr>
              <a:t> axis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9A5019E-0CAA-41B2-80D2-03959CBB3E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2078" y="4045624"/>
            <a:ext cx="1436568" cy="1328555"/>
          </a:xfrm>
          <a:prstGeom prst="rect">
            <a:avLst/>
          </a:prstGeom>
        </p:spPr>
      </p:pic>
      <p:sp>
        <p:nvSpPr>
          <p:cNvPr id="45" name="ZoneTexte 44">
            <a:extLst>
              <a:ext uri="{FF2B5EF4-FFF2-40B4-BE49-F238E27FC236}">
                <a16:creationId xmlns:a16="http://schemas.microsoft.com/office/drawing/2014/main" id="{BF8723CE-B37D-4CF9-A05B-D17C632FD111}"/>
              </a:ext>
            </a:extLst>
          </p:cNvPr>
          <p:cNvSpPr txBox="1"/>
          <p:nvPr/>
        </p:nvSpPr>
        <p:spPr>
          <a:xfrm>
            <a:off x="2160533" y="2690742"/>
            <a:ext cx="209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Dimension = 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B3C323F-F8CF-4061-BF25-196263567206}"/>
              </a:ext>
            </a:extLst>
          </p:cNvPr>
          <p:cNvSpPr txBox="1"/>
          <p:nvPr/>
        </p:nvSpPr>
        <p:spPr>
          <a:xfrm>
            <a:off x="6436280" y="2686196"/>
            <a:ext cx="209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Dimension = 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F06A09D3-1AA2-4970-8E25-5DF755C2DC35}"/>
              </a:ext>
            </a:extLst>
          </p:cNvPr>
          <p:cNvSpPr txBox="1"/>
          <p:nvPr/>
        </p:nvSpPr>
        <p:spPr>
          <a:xfrm>
            <a:off x="9667976" y="2684255"/>
            <a:ext cx="20952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rgbClr val="002060"/>
                </a:solidFill>
              </a:rPr>
              <a:t>Dimension = 3</a:t>
            </a:r>
          </a:p>
        </p:txBody>
      </p:sp>
      <p:sp>
        <p:nvSpPr>
          <p:cNvPr id="50" name="Espace réservé du contenu 1">
            <a:extLst>
              <a:ext uri="{FF2B5EF4-FFF2-40B4-BE49-F238E27FC236}">
                <a16:creationId xmlns:a16="http://schemas.microsoft.com/office/drawing/2014/main" id="{ADE08580-33CA-482C-AB4D-B2001663EFAB}"/>
              </a:ext>
            </a:extLst>
          </p:cNvPr>
          <p:cNvSpPr txBox="1">
            <a:spLocks/>
          </p:cNvSpPr>
          <p:nvPr/>
        </p:nvSpPr>
        <p:spPr>
          <a:xfrm>
            <a:off x="9409010" y="5387124"/>
            <a:ext cx="2431403" cy="129561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dirty="0">
                <a:solidFill>
                  <a:srgbClr val="002060"/>
                </a:solidFill>
              </a:rPr>
              <a:t>Exemple général</a:t>
            </a:r>
          </a:p>
          <a:p>
            <a:pPr marL="503971" lvl="1" indent="0">
              <a:buNone/>
            </a:pPr>
            <a:r>
              <a:rPr lang="fr-FR" sz="1400" dirty="0">
                <a:solidFill>
                  <a:srgbClr val="002060"/>
                </a:solidFill>
              </a:rPr>
              <a:t>Les axes ne sont pas remplis</a:t>
            </a:r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A4BBFDC3-1A29-4E2E-A197-E60B875B8EC2}"/>
              </a:ext>
            </a:extLst>
          </p:cNvPr>
          <p:cNvSpPr/>
          <p:nvPr/>
        </p:nvSpPr>
        <p:spPr>
          <a:xfrm>
            <a:off x="8987533" y="3906897"/>
            <a:ext cx="2817459" cy="2404673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EB61A440-70F6-4853-8664-1EFC6A1BB6D4}"/>
              </a:ext>
            </a:extLst>
          </p:cNvPr>
          <p:cNvSpPr/>
          <p:nvPr/>
        </p:nvSpPr>
        <p:spPr>
          <a:xfrm>
            <a:off x="567357" y="1223608"/>
            <a:ext cx="4951671" cy="1810177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091D088B-0041-4CB9-B059-9A1CD570CF68}"/>
              </a:ext>
            </a:extLst>
          </p:cNvPr>
          <p:cNvSpPr/>
          <p:nvPr/>
        </p:nvSpPr>
        <p:spPr>
          <a:xfrm>
            <a:off x="5660926" y="1223608"/>
            <a:ext cx="3107520" cy="1810177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E6150B28-6501-4C48-8440-BF1AF1B0751E}"/>
              </a:ext>
            </a:extLst>
          </p:cNvPr>
          <p:cNvSpPr/>
          <p:nvPr/>
        </p:nvSpPr>
        <p:spPr>
          <a:xfrm>
            <a:off x="8910344" y="1223608"/>
            <a:ext cx="2817459" cy="1810177"/>
          </a:xfrm>
          <a:prstGeom prst="roundRect">
            <a:avLst/>
          </a:prstGeom>
          <a:solidFill>
            <a:srgbClr val="0D0D0D">
              <a:alpha val="5882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</p:spTree>
    <p:extLst>
      <p:ext uri="{BB962C8B-B14F-4D97-AF65-F5344CB8AC3E}">
        <p14:creationId xmlns:p14="http://schemas.microsoft.com/office/powerpoint/2010/main" val="1204358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23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216058"/>
            <a:ext cx="6674342" cy="546761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201761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date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 err="1"/>
                <a:t>Lon</a:t>
              </a:r>
              <a:r>
                <a:rPr lang="fr-FR" sz="1542" b="1" dirty="0"/>
                <a:t>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5236979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Instant : </a:t>
            </a:r>
            <a:r>
              <a:rPr lang="fr-FR" sz="1600" dirty="0"/>
              <a:t>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/>
              <a:t>Slot </a:t>
            </a:r>
            <a:r>
              <a:rPr lang="fr-FR" dirty="0"/>
              <a:t>: </a:t>
            </a:r>
            <a:r>
              <a:rPr lang="fr-FR"/>
              <a:t>			</a:t>
            </a:r>
            <a:r>
              <a:rPr lang="fr-FR" sz="1600"/>
              <a:t>[ </a:t>
            </a:r>
            <a:r>
              <a:rPr lang="fr-FR" sz="1600" dirty="0"/>
              <a:t>[ [d1,d2] 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8032559E-4BFA-41AE-98E4-9AD07FE649E0}"/>
              </a:ext>
            </a:extLst>
          </p:cNvPr>
          <p:cNvSpPr txBox="1">
            <a:spLocks/>
          </p:cNvSpPr>
          <p:nvPr/>
        </p:nvSpPr>
        <p:spPr>
          <a:xfrm>
            <a:off x="163398" y="1212009"/>
            <a:ext cx="6671035" cy="2974186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récré »</a:t>
            </a:r>
          </a:p>
          <a:p>
            <a:pPr lvl="1"/>
            <a:r>
              <a:rPr lang="fr-FR" sz="2000" dirty="0"/>
              <a:t>instant : </a:t>
            </a:r>
            <a:r>
              <a:rPr lang="fr-FR" sz="1800" dirty="0"/>
              <a:t>2021-11-24T10:50:00</a:t>
            </a:r>
            <a:endParaRPr lang="fr-FR" sz="2000" dirty="0"/>
          </a:p>
          <a:p>
            <a:pPr lvl="1"/>
            <a:r>
              <a:rPr lang="fr-FR" sz="2000" dirty="0"/>
              <a:t>slot : </a:t>
            </a:r>
            <a:r>
              <a:rPr lang="fr-FR" sz="1200" dirty="0"/>
              <a:t>[ [2021-11-24T10:43:20, 2021-11-24T11:00:20] ]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instant (ou </a:t>
            </a:r>
            <a:r>
              <a:rPr lang="fr-FR" sz="2000" dirty="0" err="1"/>
              <a:t>name</a:t>
            </a:r>
            <a:r>
              <a:rPr lang="fr-FR" sz="2000" dirty="0"/>
              <a:t> + instant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Slot (ou </a:t>
            </a:r>
            <a:r>
              <a:rPr lang="fr-FR" sz="2000" dirty="0" err="1"/>
              <a:t>name</a:t>
            </a:r>
            <a:r>
              <a:rPr lang="fr-FR" sz="2000" dirty="0"/>
              <a:t> + slot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2FE187A9-1272-4B96-B9DE-38FB827AC87C}"/>
              </a:ext>
            </a:extLst>
          </p:cNvPr>
          <p:cNvSpPr txBox="1">
            <a:spLocks/>
          </p:cNvSpPr>
          <p:nvPr/>
        </p:nvSpPr>
        <p:spPr>
          <a:xfrm>
            <a:off x="6447934" y="1169126"/>
            <a:ext cx="5580668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1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":"récré"}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 ":"2021-11-24T10:50:00"}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":[["2021-11-24T10:43:20", "2021-11-24T11:00:20"]]</a:t>
            </a:r>
            <a:r>
              <a:rPr lang="fr-FR" sz="1400" dirty="0"/>
              <a:t>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datName</a:t>
            </a:r>
            <a:r>
              <a:rPr lang="fr-FR" sz="1400" dirty="0"/>
              <a:t>":"récré",      "datInstant":"2021-11-24T10:50:00 "}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":"récré", 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 [["2021-11-24T10:43:20", "2021-11-24T11:00:20"]],</a:t>
            </a:r>
          </a:p>
          <a:p>
            <a:pPr lvl="1"/>
            <a:r>
              <a:rPr lang="fr-FR" sz="1400" dirty="0"/>
              <a:t>"datInstant":"2021-11-24T10:50:00"}}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2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:[[["2021-11-24T10:43:20", "2021-11-24T11:00:20"]], [["2021-11-24T12:00:00", "2021-11-24T14:00:00"]]]}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"], 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2947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527900" y="3685667"/>
            <a:ext cx="6268825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location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743552" y="3795884"/>
            <a:ext cx="6053173" cy="2185214"/>
            <a:chOff x="3911210" y="4485352"/>
            <a:chExt cx="6252686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567057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</a:t>
              </a:r>
              <a:r>
                <a:rPr lang="fr-FR" sz="1400" dirty="0"/>
                <a:t>[ [ [30,10],[40,40],[20,40],[10,20],[30,10] ] ] </a:t>
              </a:r>
              <a:endParaRPr lang="fr-FR" sz="1600" dirty="0"/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</a:t>
              </a:r>
              <a:r>
                <a:rPr lang="fr-FR" sz="1400" dirty="0"/>
                <a:t>[ [ [ [30,20],[45,40],[10,40],[30,20] ] ], </a:t>
              </a:r>
            </a:p>
            <a:p>
              <a:r>
                <a:rPr lang="fr-FR" sz="14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128589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</a:t>
            </a:r>
            <a:r>
              <a:rPr lang="fr-FR" sz="2000" dirty="0" err="1"/>
              <a:t>boulogne</a:t>
            </a:r>
            <a:r>
              <a:rPr lang="fr-FR" sz="2000" dirty="0"/>
              <a:t> »</a:t>
            </a:r>
          </a:p>
          <a:p>
            <a:pPr lvl="1"/>
            <a:r>
              <a:rPr lang="fr-FR" sz="2000" dirty="0"/>
              <a:t>point : [2.35, 48.87]</a:t>
            </a:r>
          </a:p>
          <a:p>
            <a:pPr lvl="1"/>
            <a:r>
              <a:rPr lang="fr-FR" sz="2000" dirty="0" err="1"/>
              <a:t>shape</a:t>
            </a:r>
            <a:r>
              <a:rPr lang="fr-FR" sz="2000" dirty="0"/>
              <a:t> : </a:t>
            </a:r>
            <a:r>
              <a:rPr lang="fr-FR" sz="1400" dirty="0"/>
              <a:t>[ [ [30,10],[40,40],[20,40],[10,20],[30,10] ] ]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Point ( ou </a:t>
            </a:r>
            <a:r>
              <a:rPr lang="fr-FR" sz="2000" dirty="0" err="1"/>
              <a:t>name</a:t>
            </a:r>
            <a:r>
              <a:rPr lang="fr-FR" sz="2000" dirty="0"/>
              <a:t> + point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Shape (ou </a:t>
            </a:r>
            <a:r>
              <a:rPr lang="fr-FR" sz="2000" dirty="0" err="1"/>
              <a:t>name</a:t>
            </a:r>
            <a:r>
              <a:rPr lang="fr-FR" sz="2000" dirty="0"/>
              <a:t> + </a:t>
            </a:r>
            <a:r>
              <a:rPr lang="fr-FR" sz="2000" dirty="0" err="1"/>
              <a:t>shape</a:t>
            </a:r>
            <a:r>
              <a:rPr lang="fr-FR" sz="2000" dirty="0"/>
              <a:t>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50258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</a:t>
            </a:r>
            <a:r>
              <a:rPr lang="fr-FR" dirty="0" err="1"/>
              <a:t>property</a:t>
            </a:r>
            <a:endParaRPr lang="fr-FR" dirty="0"/>
          </a:p>
        </p:txBody>
      </p: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386347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pollution air »</a:t>
            </a:r>
          </a:p>
          <a:p>
            <a:pPr lvl="1"/>
            <a:r>
              <a:rPr lang="fr-FR" sz="2000" dirty="0" err="1"/>
              <a:t>typeprp</a:t>
            </a:r>
            <a:r>
              <a:rPr lang="fr-FR" sz="2000" dirty="0"/>
              <a:t> : « PM10 », « ppm »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: « </a:t>
            </a:r>
            <a:r>
              <a:rPr lang="fr-FR" sz="2000" dirty="0" err="1"/>
              <a:t>mean</a:t>
            </a:r>
            <a:r>
              <a:rPr lang="fr-FR" sz="2000" dirty="0"/>
              <a:t> »…</a:t>
            </a:r>
            <a:r>
              <a:rPr lang="fr-FR" sz="1400" dirty="0"/>
              <a:t>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type ( ou </a:t>
            </a:r>
            <a:r>
              <a:rPr lang="fr-FR" sz="2000" dirty="0" err="1"/>
              <a:t>name</a:t>
            </a:r>
            <a:r>
              <a:rPr lang="fr-FR" sz="2000" dirty="0"/>
              <a:t> + type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(ensemble)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08052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>
            <a:normAutofit/>
          </a:bodyPr>
          <a:lstStyle/>
          <a:p>
            <a:r>
              <a:rPr lang="fr-FR" dirty="0"/>
              <a:t>Modélisation – Instanciation (exemple)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BD078-4F87-4FA9-8E0B-4A989E42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53" y="1143000"/>
            <a:ext cx="10470178" cy="5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2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Contexte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B9E61-5051-4615-A2AD-DED4492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7" y="228184"/>
            <a:ext cx="8911687" cy="827618"/>
          </a:xfrm>
        </p:spPr>
        <p:txBody>
          <a:bodyPr/>
          <a:lstStyle/>
          <a:p>
            <a:r>
              <a:rPr lang="fr-FR" dirty="0"/>
              <a:t>Connecteur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6284742-DA22-44E9-A048-6ACCA75C5CF5}"/>
              </a:ext>
            </a:extLst>
          </p:cNvPr>
          <p:cNvSpPr/>
          <p:nvPr/>
        </p:nvSpPr>
        <p:spPr>
          <a:xfrm>
            <a:off x="383922" y="4251927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E6C014-25B7-4669-A4F9-29CFC7BBF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" y="4718056"/>
            <a:ext cx="449562" cy="493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59647-D200-40DF-9015-41960F24BEBD}"/>
              </a:ext>
            </a:extLst>
          </p:cNvPr>
          <p:cNvSpPr/>
          <p:nvPr/>
        </p:nvSpPr>
        <p:spPr>
          <a:xfrm>
            <a:off x="632736" y="40888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A4C0D3-6FF0-4133-97F8-7634BFBB3E9B}"/>
              </a:ext>
            </a:extLst>
          </p:cNvPr>
          <p:cNvSpPr txBox="1"/>
          <p:nvPr/>
        </p:nvSpPr>
        <p:spPr>
          <a:xfrm>
            <a:off x="459264" y="4373945"/>
            <a:ext cx="708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CE7C8A-0190-404E-AAFA-0EC03933EA60}"/>
              </a:ext>
            </a:extLst>
          </p:cNvPr>
          <p:cNvSpPr/>
          <p:nvPr/>
        </p:nvSpPr>
        <p:spPr>
          <a:xfrm>
            <a:off x="331978" y="1357332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417598-F7A3-49C9-B79D-DEE84DF1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4" y="1783123"/>
            <a:ext cx="827523" cy="5554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DE305CB-654F-4F77-A76C-90BCA0C4A6D5}"/>
              </a:ext>
            </a:extLst>
          </p:cNvPr>
          <p:cNvSpPr txBox="1"/>
          <p:nvPr/>
        </p:nvSpPr>
        <p:spPr>
          <a:xfrm>
            <a:off x="479069" y="1945282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C3F32D-AC4E-4B48-B63C-F71A7CD55D1C}"/>
              </a:ext>
            </a:extLst>
          </p:cNvPr>
          <p:cNvSpPr txBox="1"/>
          <p:nvPr/>
        </p:nvSpPr>
        <p:spPr>
          <a:xfrm>
            <a:off x="394219" y="1438762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Storage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A29F6-6529-4E36-8D12-492426C1BB96}"/>
              </a:ext>
            </a:extLst>
          </p:cNvPr>
          <p:cNvSpPr/>
          <p:nvPr/>
        </p:nvSpPr>
        <p:spPr>
          <a:xfrm>
            <a:off x="634285" y="11974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D9F8D-A035-4504-A647-B7E1582A7F86}"/>
              </a:ext>
            </a:extLst>
          </p:cNvPr>
          <p:cNvSpPr/>
          <p:nvPr/>
        </p:nvSpPr>
        <p:spPr>
          <a:xfrm>
            <a:off x="636338" y="24557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4" name="Graphique 13" descr="Antenne relais téléphonique">
            <a:extLst>
              <a:ext uri="{FF2B5EF4-FFF2-40B4-BE49-F238E27FC236}">
                <a16:creationId xmlns:a16="http://schemas.microsoft.com/office/drawing/2014/main" id="{8D122132-4C31-4A1F-85C7-1DE338E461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066" y="3392640"/>
            <a:ext cx="396343" cy="388272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48808CC-F0DB-4ABB-9E37-798D02D9150A}"/>
              </a:ext>
            </a:extLst>
          </p:cNvPr>
          <p:cNvSpPr/>
          <p:nvPr/>
        </p:nvSpPr>
        <p:spPr>
          <a:xfrm>
            <a:off x="357749" y="2801893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10BD1-C49A-4D1D-98C4-E2AB5D81FA98}"/>
              </a:ext>
            </a:extLst>
          </p:cNvPr>
          <p:cNvSpPr/>
          <p:nvPr/>
        </p:nvSpPr>
        <p:spPr>
          <a:xfrm>
            <a:off x="636991" y="26446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6F488-140B-470A-B103-3B702CB1F2EE}"/>
              </a:ext>
            </a:extLst>
          </p:cNvPr>
          <p:cNvSpPr/>
          <p:nvPr/>
        </p:nvSpPr>
        <p:spPr>
          <a:xfrm>
            <a:off x="629486" y="39029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04928C-5342-4C2D-8D5E-6B8973A025D3}"/>
              </a:ext>
            </a:extLst>
          </p:cNvPr>
          <p:cNvSpPr txBox="1"/>
          <p:nvPr/>
        </p:nvSpPr>
        <p:spPr>
          <a:xfrm>
            <a:off x="420877" y="2886850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Network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49B68-DAA4-4A06-B860-A33423E71810}"/>
              </a:ext>
            </a:extLst>
          </p:cNvPr>
          <p:cNvSpPr txBox="1"/>
          <p:nvPr/>
        </p:nvSpPr>
        <p:spPr>
          <a:xfrm>
            <a:off x="323004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Initialisation</a:t>
            </a:r>
          </a:p>
          <a:p>
            <a:pPr algn="ctr"/>
            <a:r>
              <a:rPr lang="fr-FR" dirty="0"/>
              <a:t>Phase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F1940BE-CD3F-468C-8809-7DB8A641F98D}"/>
              </a:ext>
            </a:extLst>
          </p:cNvPr>
          <p:cNvSpPr/>
          <p:nvPr/>
        </p:nvSpPr>
        <p:spPr>
          <a:xfrm>
            <a:off x="3305465" y="4349872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reference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D18A914-EA26-447D-BF6B-C7B8E091EC2E}"/>
              </a:ext>
            </a:extLst>
          </p:cNvPr>
          <p:cNvSpPr/>
          <p:nvPr/>
        </p:nvSpPr>
        <p:spPr>
          <a:xfrm>
            <a:off x="3305464" y="1786163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reference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59551E5-281B-4E21-A347-F5D99B62B173}"/>
              </a:ext>
            </a:extLst>
          </p:cNvPr>
          <p:cNvSpPr/>
          <p:nvPr/>
        </p:nvSpPr>
        <p:spPr>
          <a:xfrm>
            <a:off x="1624681" y="1786163"/>
            <a:ext cx="1255551" cy="377048"/>
          </a:xfrm>
          <a:prstGeom prst="roundRect">
            <a:avLst/>
          </a:prstGeom>
          <a:solidFill>
            <a:srgbClr val="0070C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context</a:t>
            </a:r>
            <a:endParaRPr lang="fr-FR" sz="1200" b="1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CEBB7B-7165-4B03-ABFE-08BC7DD76383}"/>
              </a:ext>
            </a:extLst>
          </p:cNvPr>
          <p:cNvSpPr txBox="1"/>
          <p:nvPr/>
        </p:nvSpPr>
        <p:spPr>
          <a:xfrm>
            <a:off x="2033036" y="2164849"/>
            <a:ext cx="1013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Feature</a:t>
            </a:r>
            <a:endParaRPr lang="fr-FR" sz="11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06662D-C0A2-4892-BA29-62A2886EEA39}"/>
              </a:ext>
            </a:extLst>
          </p:cNvPr>
          <p:cNvSpPr txBox="1"/>
          <p:nvPr/>
        </p:nvSpPr>
        <p:spPr>
          <a:xfrm>
            <a:off x="3547441" y="4726920"/>
            <a:ext cx="1013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Property</a:t>
            </a:r>
            <a:endParaRPr lang="fr-FR" sz="1100" dirty="0"/>
          </a:p>
          <a:p>
            <a:r>
              <a:rPr lang="fr-FR" sz="1100" dirty="0"/>
              <a:t>Process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7347F0-E44A-424E-A78B-8E02C608ED51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H="1" flipV="1">
            <a:off x="3933240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C3EF988-D991-4AC1-9B06-AAC446697FA2}"/>
              </a:ext>
            </a:extLst>
          </p:cNvPr>
          <p:cNvSpPr txBox="1"/>
          <p:nvPr/>
        </p:nvSpPr>
        <p:spPr>
          <a:xfrm>
            <a:off x="4979130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Operation</a:t>
            </a:r>
            <a:endParaRPr lang="fr-FR" dirty="0"/>
          </a:p>
          <a:p>
            <a:pPr algn="ctr"/>
            <a:r>
              <a:rPr lang="fr-FR" dirty="0"/>
              <a:t>phase</a:t>
            </a:r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AC85EC-42F4-4556-A659-43E9ED24EF4C}"/>
              </a:ext>
            </a:extLst>
          </p:cNvPr>
          <p:cNvSpPr/>
          <p:nvPr/>
        </p:nvSpPr>
        <p:spPr>
          <a:xfrm>
            <a:off x="5051207" y="4349872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measure</a:t>
            </a:r>
            <a:endParaRPr lang="fr-FR" sz="1200" b="1" dirty="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0232E0-F9F1-42CD-8C68-75195E53F3A6}"/>
              </a:ext>
            </a:extLst>
          </p:cNvPr>
          <p:cNvSpPr/>
          <p:nvPr/>
        </p:nvSpPr>
        <p:spPr>
          <a:xfrm>
            <a:off x="5051206" y="178616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measure</a:t>
            </a:r>
            <a:endParaRPr lang="fr-FR" sz="1200" b="1" dirty="0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19251B-00CF-4F47-B966-DD439B30A5BD}"/>
              </a:ext>
            </a:extLst>
          </p:cNvPr>
          <p:cNvSpPr/>
          <p:nvPr/>
        </p:nvSpPr>
        <p:spPr>
          <a:xfrm>
            <a:off x="6664356" y="1782130"/>
            <a:ext cx="1255551" cy="3770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complete</a:t>
            </a:r>
            <a:endParaRPr lang="fr-FR" sz="12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E469D7-E24F-4047-BEC7-6A06974BBC0B}"/>
              </a:ext>
            </a:extLst>
          </p:cNvPr>
          <p:cNvSpPr txBox="1"/>
          <p:nvPr/>
        </p:nvSpPr>
        <p:spPr>
          <a:xfrm>
            <a:off x="5293183" y="472692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Datation Location </a:t>
            </a:r>
            <a:r>
              <a:rPr lang="fr-FR" sz="1100" dirty="0" err="1"/>
              <a:t>Result</a:t>
            </a:r>
            <a:endParaRPr lang="fr-FR" sz="11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6A832F7-B205-4C53-AE7D-A960F1C4162E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H="1" flipV="1">
            <a:off x="5678982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342F4A1-0B1A-4C90-9A70-7159B008D01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6306757" y="1970654"/>
            <a:ext cx="357599" cy="40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ADC3EE7-22F0-4A7E-B9CD-5E3E91079FCE}"/>
              </a:ext>
            </a:extLst>
          </p:cNvPr>
          <p:cNvSpPr txBox="1"/>
          <p:nvPr/>
        </p:nvSpPr>
        <p:spPr>
          <a:xfrm>
            <a:off x="6831147" y="2237754"/>
            <a:ext cx="10135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Ex; </a:t>
            </a:r>
            <a:r>
              <a:rPr lang="fr-FR" sz="1050" dirty="0" err="1"/>
              <a:t>Feature</a:t>
            </a:r>
            <a:endParaRPr lang="fr-FR" sz="1050" dirty="0"/>
          </a:p>
          <a:p>
            <a:r>
              <a:rPr lang="fr-FR" sz="1050" dirty="0"/>
              <a:t>Process</a:t>
            </a:r>
          </a:p>
          <a:p>
            <a:r>
              <a:rPr lang="fr-FR" sz="1050" dirty="0" err="1"/>
              <a:t>Property</a:t>
            </a:r>
            <a:endParaRPr lang="fr-FR" sz="1050" dirty="0"/>
          </a:p>
          <a:p>
            <a:r>
              <a:rPr lang="fr-FR" sz="1050" dirty="0"/>
              <a:t>Datation Location </a:t>
            </a:r>
            <a:r>
              <a:rPr lang="fr-FR" sz="1050" dirty="0" err="1"/>
              <a:t>Result</a:t>
            </a:r>
            <a:endParaRPr lang="fr-FR" sz="105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ADB4678-11CD-4038-9DEB-F71C461A32C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561015" y="4538396"/>
            <a:ext cx="4901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CD38525-8582-4F9F-BC8C-CE3ECB321A53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561015" y="1974687"/>
            <a:ext cx="4901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AAA2575-AFD6-49E6-B401-49BE82FE4751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2880232" y="1974687"/>
            <a:ext cx="42523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Espace réservé du contenu 1">
            <a:extLst>
              <a:ext uri="{FF2B5EF4-FFF2-40B4-BE49-F238E27FC236}">
                <a16:creationId xmlns:a16="http://schemas.microsoft.com/office/drawing/2014/main" id="{FBC29449-56FC-4C37-A3BD-F18F9CDA185D}"/>
              </a:ext>
            </a:extLst>
          </p:cNvPr>
          <p:cNvSpPr txBox="1">
            <a:spLocks/>
          </p:cNvSpPr>
          <p:nvPr/>
        </p:nvSpPr>
        <p:spPr>
          <a:xfrm>
            <a:off x="7996410" y="603315"/>
            <a:ext cx="4126460" cy="602650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Phase déclaration</a:t>
            </a:r>
          </a:p>
          <a:p>
            <a:pPr lvl="1"/>
            <a:r>
              <a:rPr lang="fr-FR" sz="1800" dirty="0"/>
              <a:t>Définition du contexte</a:t>
            </a:r>
          </a:p>
          <a:p>
            <a:pPr marL="503971" lvl="1" indent="0">
              <a:buNone/>
            </a:pPr>
            <a:endParaRPr lang="fr-FR" sz="1800" dirty="0"/>
          </a:p>
          <a:p>
            <a:r>
              <a:rPr lang="fr-FR" sz="2400" dirty="0"/>
              <a:t>Phase d’initialisation</a:t>
            </a:r>
          </a:p>
          <a:p>
            <a:pPr lvl="1"/>
            <a:r>
              <a:rPr lang="fr-FR" sz="1800" dirty="0"/>
              <a:t>Envoi par le capteur des </a:t>
            </a:r>
            <a:r>
              <a:rPr lang="fr-FR" sz="1800" dirty="0" err="1"/>
              <a:t>méta-données</a:t>
            </a:r>
            <a:r>
              <a:rPr lang="fr-FR" sz="1800" dirty="0"/>
              <a:t> liées au dispositif d’acquisition</a:t>
            </a:r>
          </a:p>
          <a:p>
            <a:pPr lvl="1"/>
            <a:endParaRPr lang="fr-FR" sz="1800" dirty="0"/>
          </a:p>
          <a:p>
            <a:r>
              <a:rPr lang="fr-FR" sz="2400" dirty="0"/>
              <a:t>Phase opération</a:t>
            </a:r>
          </a:p>
          <a:p>
            <a:pPr lvl="1"/>
            <a:r>
              <a:rPr lang="fr-FR" sz="1800" dirty="0"/>
              <a:t>Envoi par le capteur des données spécifiques à chaque mesure </a:t>
            </a:r>
          </a:p>
          <a:p>
            <a:pPr lvl="1"/>
            <a:r>
              <a:rPr lang="fr-FR" sz="1800" dirty="0"/>
              <a:t>Reconstitution d’une observation complète à partir </a:t>
            </a:r>
          </a:p>
          <a:p>
            <a:pPr lvl="2"/>
            <a:r>
              <a:rPr lang="fr-FR" sz="1400" dirty="0"/>
              <a:t>Des </a:t>
            </a:r>
            <a:r>
              <a:rPr lang="fr-FR" sz="1400" dirty="0" err="1"/>
              <a:t>méta-données</a:t>
            </a:r>
            <a:r>
              <a:rPr lang="fr-FR" sz="1400" dirty="0"/>
              <a:t> capteur</a:t>
            </a:r>
          </a:p>
          <a:p>
            <a:pPr lvl="2"/>
            <a:r>
              <a:rPr lang="fr-FR" sz="1400" dirty="0"/>
              <a:t>Des métadonnées du contexte</a:t>
            </a:r>
          </a:p>
          <a:p>
            <a:pPr lvl="2"/>
            <a:r>
              <a:rPr lang="fr-FR" sz="1400" dirty="0"/>
              <a:t>Des données mesurées</a:t>
            </a:r>
          </a:p>
        </p:txBody>
      </p:sp>
      <p:sp>
        <p:nvSpPr>
          <p:cNvPr id="48" name="Espace réservé du contenu 1">
            <a:extLst>
              <a:ext uri="{FF2B5EF4-FFF2-40B4-BE49-F238E27FC236}">
                <a16:creationId xmlns:a16="http://schemas.microsoft.com/office/drawing/2014/main" id="{CD450BF3-AAF8-4674-915A-F9BA1B86DBC4}"/>
              </a:ext>
            </a:extLst>
          </p:cNvPr>
          <p:cNvSpPr txBox="1">
            <a:spLocks/>
          </p:cNvSpPr>
          <p:nvPr/>
        </p:nvSpPr>
        <p:spPr>
          <a:xfrm>
            <a:off x="856888" y="5700106"/>
            <a:ext cx="7271499" cy="10626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5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Utilisation des fonctions d’extension pour agréger les données envoyées en plusieurs étapes</a:t>
            </a:r>
            <a:endParaRPr lang="fr-FR" sz="1840" dirty="0"/>
          </a:p>
          <a:p>
            <a:r>
              <a:rPr lang="fr-FR" sz="3200" dirty="0"/>
              <a:t>Cette approche minimise les flux de données et maximise </a:t>
            </a:r>
            <a:r>
              <a:rPr lang="fr-FR" sz="3200"/>
              <a:t>la complétude</a:t>
            </a:r>
            <a:endParaRPr lang="fr-FR" sz="3200" dirty="0"/>
          </a:p>
          <a:p>
            <a:pPr marL="457202" lvl="1" indent="0">
              <a:buNone/>
            </a:pPr>
            <a:endParaRPr lang="fr-FR" sz="3193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9D03D3E-40DC-48F0-ABF6-77A4FBF0A133}"/>
              </a:ext>
            </a:extLst>
          </p:cNvPr>
          <p:cNvSpPr txBox="1"/>
          <p:nvPr/>
        </p:nvSpPr>
        <p:spPr>
          <a:xfrm>
            <a:off x="142123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Déclaration</a:t>
            </a:r>
          </a:p>
          <a:p>
            <a:pPr algn="ctr"/>
            <a:r>
              <a:rPr lang="fr-FR" dirty="0"/>
              <a:t>phase</a:t>
            </a:r>
          </a:p>
        </p:txBody>
      </p:sp>
    </p:spTree>
    <p:extLst>
      <p:ext uri="{BB962C8B-B14F-4D97-AF65-F5344CB8AC3E}">
        <p14:creationId xmlns:p14="http://schemas.microsoft.com/office/powerpoint/2010/main" val="15764992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7338986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31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688153" cy="4012223"/>
            <a:chOff x="1602266" y="1627798"/>
            <a:chExt cx="3820198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125644" y="4296235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361140" y="2150595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6917988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6522366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Exemples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454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0">
            <a:extLst>
              <a:ext uri="{FF2B5EF4-FFF2-40B4-BE49-F238E27FC236}">
                <a16:creationId xmlns:a16="http://schemas.microsoft.com/office/drawing/2014/main" id="{666120A0-E329-409B-B676-8DD32FBF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2" y="2389472"/>
            <a:ext cx="3333951" cy="2691353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1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35878" y="999714"/>
            <a:ext cx="8346730" cy="914730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3 dates, 3 locations, 3 </a:t>
            </a:r>
            <a:r>
              <a:rPr lang="fr-FR" sz="2576" dirty="0" err="1"/>
              <a:t>property</a:t>
            </a:r>
            <a:r>
              <a:rPr lang="fr-FR" sz="2576" dirty="0"/>
              <a:t> (dates / locations coordonnées</a:t>
            </a:r>
          </a:p>
          <a:p>
            <a:r>
              <a:rPr lang="fr-FR" sz="2576" dirty="0"/>
              <a:t>3 résultats de 0 à 2</a:t>
            </a:r>
          </a:p>
          <a:p>
            <a:r>
              <a:rPr lang="fr-FR" sz="2576" dirty="0"/>
              <a:t>Exemple d’une mesure différente sur un trajet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362436" y="654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B8B2B0C-EBA9-4092-B3CF-8E18B153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76" y="2027011"/>
            <a:ext cx="5258281" cy="280397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4F04967-86A2-4ADF-9E60-A5BA26A65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51" y="3930977"/>
            <a:ext cx="2894518" cy="261122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90B2E8C-9447-44B3-B032-B2D97E86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68" y="337381"/>
            <a:ext cx="2072394" cy="1916574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03EBBDB-7E2B-4503-B9CB-77F8D9AE94D5}"/>
              </a:ext>
            </a:extLst>
          </p:cNvPr>
          <p:cNvSpPr/>
          <p:nvPr/>
        </p:nvSpPr>
        <p:spPr>
          <a:xfrm>
            <a:off x="7362436" y="211548"/>
            <a:ext cx="4747466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4D23259-E4FA-4CE9-9880-6E4DC6F9466B}"/>
              </a:ext>
            </a:extLst>
          </p:cNvPr>
          <p:cNvSpPr txBox="1"/>
          <p:nvPr/>
        </p:nvSpPr>
        <p:spPr>
          <a:xfrm>
            <a:off x="1297835" y="5209407"/>
            <a:ext cx="5381654" cy="1648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00"/>
              </a:lnSpc>
            </a:pPr>
            <a:r>
              <a:rPr lang="fr-FR" sz="1200" dirty="0" err="1"/>
              <a:t>ob</a:t>
            </a:r>
            <a:r>
              <a:rPr lang="fr-FR" sz="1200" dirty="0"/>
              <a:t> = Observation(dict((obs_1, dat3ord, loc3, prop2ord, </a:t>
            </a:r>
            <a:r>
              <a:rPr lang="fr-FR" sz="1200" dirty="0" err="1"/>
              <a:t>res</a:t>
            </a:r>
            <a:r>
              <a:rPr lang="fr-FR" sz="1200" dirty="0"/>
              <a:t>_(3))), '</a:t>
            </a:r>
            <a:r>
              <a:rPr lang="fr-FR" sz="1200" dirty="0" err="1"/>
              <a:t>pld</a:t>
            </a:r>
            <a:r>
              <a:rPr lang="fr-FR" sz="1200" dirty="0"/>
              <a:t>')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ob.full</a:t>
            </a:r>
            <a:r>
              <a:rPr lang="fr-FR" sz="1200" dirty="0"/>
              <a:t>()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(line=False,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ob.voxel</a:t>
            </a:r>
            <a:r>
              <a:rPr lang="fr-F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02117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1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1 mesure sur un trajet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B0E28-B94C-4BA3-82F6-E50416C4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8" y="1964988"/>
            <a:ext cx="5516621" cy="44031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96AA25-5EAE-4299-811E-7C57D7AB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29" y="1964988"/>
            <a:ext cx="6003164" cy="44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1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ED1E2F-C132-43B7-8B39-E634CEA7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11" y="1892572"/>
            <a:ext cx="6211319" cy="45558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9D42AE-AEB4-4646-A8EF-F12EC87B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6" y="1892573"/>
            <a:ext cx="5550809" cy="45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647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1 date, 3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 à un instant donné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CDB65D-1BD3-456B-83D2-86AD427D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" y="1892572"/>
            <a:ext cx="5692439" cy="44572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E9AB6-E470-4381-AFE4-0C141E90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6" y="1911712"/>
            <a:ext cx="6143623" cy="44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0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551271-1A3E-4503-BB3F-8D45AE66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2683905"/>
            <a:ext cx="4374448" cy="1745811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6 résultats de 0 à 5</a:t>
            </a:r>
          </a:p>
          <a:p>
            <a:r>
              <a:rPr lang="fr-FR" sz="1600" dirty="0"/>
              <a:t>Exemple de 2 mesures sur un trajet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40DCA4-6558-4D4A-ADCE-518BAE7F8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73" y="284507"/>
            <a:ext cx="2012739" cy="186140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B2B5735-91F8-47E5-BC16-3CCDAE076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4457760"/>
            <a:ext cx="4374448" cy="219972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183D00E-87F7-4057-B655-449827196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4622924"/>
            <a:ext cx="3892101" cy="21837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E22DE6F-85D8-4A7B-97F9-CA4561EBA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7" y="1988297"/>
            <a:ext cx="3507628" cy="2655539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013643" y="1710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1CE9F5C-7B38-41A7-8D8E-61D705E5F8A3}"/>
              </a:ext>
            </a:extLst>
          </p:cNvPr>
          <p:cNvSpPr/>
          <p:nvPr/>
        </p:nvSpPr>
        <p:spPr>
          <a:xfrm>
            <a:off x="6947555" y="167894"/>
            <a:ext cx="5162347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</p:spTree>
    <p:extLst>
      <p:ext uri="{BB962C8B-B14F-4D97-AF65-F5344CB8AC3E}">
        <p14:creationId xmlns:p14="http://schemas.microsoft.com/office/powerpoint/2010/main" val="2444175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3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18 résultats de 0 à 17</a:t>
            </a:r>
          </a:p>
          <a:p>
            <a:r>
              <a:rPr lang="fr-FR" sz="1600" dirty="0"/>
              <a:t>Exemple de 3 stations de mesure fixes mesurant 2 paramètres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200275"/>
            <a:ext cx="5705472" cy="30253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ECCCAB-B26F-4A4C-9D09-58C2E05D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3" y="2305050"/>
            <a:ext cx="6233069" cy="26860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127628"/>
            <a:ext cx="1849475" cy="171041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3038485" y="5532913"/>
            <a:ext cx="8056863" cy="118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dirty="0" err="1"/>
              <a:t>ob</a:t>
            </a:r>
            <a:r>
              <a:rPr lang="fr-FR" dirty="0"/>
              <a:t> = Observation(dict((obs_1, dat3ord, loc3, prop2ord, </a:t>
            </a:r>
            <a:r>
              <a:rPr lang="fr-FR" dirty="0" err="1"/>
              <a:t>res</a:t>
            </a:r>
            <a:r>
              <a:rPr lang="fr-FR" dirty="0"/>
              <a:t>_(18))), '</a:t>
            </a:r>
            <a:r>
              <a:rPr lang="fr-FR" dirty="0" err="1"/>
              <a:t>pld</a:t>
            </a:r>
            <a:r>
              <a:rPr lang="fr-FR" dirty="0"/>
              <a:t>')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(line=False,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</a:t>
            </a:r>
            <a:r>
              <a:rPr lang="fr-FR" dirty="0" err="1"/>
              <a:t>True</a:t>
            </a:r>
            <a:r>
              <a:rPr lang="fr-FR" dirty="0"/>
              <a:t>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ob.voxel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478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9187486-3A45-4C0C-90E5-1FE172C8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4" y="3052408"/>
            <a:ext cx="5248077" cy="261660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-23205"/>
            <a:ext cx="9794599" cy="709503"/>
          </a:xfrm>
        </p:spPr>
        <p:txBody>
          <a:bodyPr/>
          <a:lstStyle/>
          <a:p>
            <a:r>
              <a:rPr lang="fr-FR" dirty="0"/>
              <a:t>Exemple : Ordre de saisie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" y="555418"/>
            <a:ext cx="5248078" cy="2496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043" y="-4924"/>
            <a:ext cx="1053839" cy="9746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2154491" y="5705180"/>
            <a:ext cx="8349095" cy="13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'</a:t>
            </a:r>
            <a:r>
              <a:rPr lang="fr-FR" sz="1400" dirty="0" err="1"/>
              <a:t>pld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dlp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pdl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ldp</a:t>
            </a:r>
            <a:r>
              <a:rPr lang="fr-FR" sz="1400" dirty="0"/>
              <a:t>')</a:t>
            </a:r>
          </a:p>
          <a:p>
            <a:pPr>
              <a:lnSpc>
                <a:spcPts val="1200"/>
              </a:lnSpc>
            </a:pPr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72A2A-28D4-4281-9902-CCCAB1AF38C4}"/>
              </a:ext>
            </a:extLst>
          </p:cNvPr>
          <p:cNvSpPr txBox="1"/>
          <p:nvPr/>
        </p:nvSpPr>
        <p:spPr>
          <a:xfrm>
            <a:off x="2663891" y="2683076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pld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705EF9-860A-4132-B135-3206CD124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5" y="564041"/>
            <a:ext cx="5248078" cy="25487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692EDE-8F09-4C2A-944C-4068161F2CC2}"/>
              </a:ext>
            </a:extLst>
          </p:cNvPr>
          <p:cNvSpPr txBox="1"/>
          <p:nvPr/>
        </p:nvSpPr>
        <p:spPr>
          <a:xfrm>
            <a:off x="7936355" y="2752113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dlp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1B3E2E-530A-4222-8F9F-13BB5E64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" y="3052408"/>
            <a:ext cx="5248077" cy="261660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8C1A4B3-38AF-46FD-B8F9-214DF38FC5D5}"/>
              </a:ext>
            </a:extLst>
          </p:cNvPr>
          <p:cNvSpPr txBox="1"/>
          <p:nvPr/>
        </p:nvSpPr>
        <p:spPr>
          <a:xfrm>
            <a:off x="2646673" y="52715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pdl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4F3EE2-BE05-4849-9905-8993CF8AD0A2}"/>
              </a:ext>
            </a:extLst>
          </p:cNvPr>
          <p:cNvSpPr txBox="1"/>
          <p:nvPr/>
        </p:nvSpPr>
        <p:spPr>
          <a:xfrm>
            <a:off x="7894750" y="52883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ldp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12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Interopérabilité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1041851" y="5091860"/>
            <a:ext cx="10769656" cy="186720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Trois niveaux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Technique « pouvoir communiquer » : format des données, protocoles (ex.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Json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LoRa,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Xarray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Tiff)</a:t>
            </a:r>
            <a:endParaRPr lang="fr-FR" sz="16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Syntaxique « savoir communiquer » : mode de formatage et de codage des données (ex. 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Fichier, API, </a:t>
            </a:r>
            <a:r>
              <a:rPr lang="fr-FR" sz="1600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fr-FR" sz="1600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Sémantique « savoir se comprendre » : signification des données échangées (ex. modèle de données)</a:t>
            </a:r>
          </a:p>
          <a:p>
            <a:pPr marL="846871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sz="1800" b="1" dirty="0">
              <a:solidFill>
                <a:srgbClr val="0070C0"/>
              </a:solidFill>
            </a:endParaRPr>
          </a:p>
        </p:txBody>
      </p:sp>
      <p:sp>
        <p:nvSpPr>
          <p:cNvPr id="81" name="Espace réservé du contenu 2">
            <a:extLst>
              <a:ext uri="{FF2B5EF4-FFF2-40B4-BE49-F238E27FC236}">
                <a16:creationId xmlns:a16="http://schemas.microsoft.com/office/drawing/2014/main" id="{7B49FFC2-C670-410B-8717-349FDB4B50B7}"/>
              </a:ext>
            </a:extLst>
          </p:cNvPr>
          <p:cNvSpPr txBox="1">
            <a:spLocks/>
          </p:cNvSpPr>
          <p:nvPr/>
        </p:nvSpPr>
        <p:spPr>
          <a:xfrm>
            <a:off x="7923975" y="609218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Système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534A929C-7088-453F-8C4E-E89F828E3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10" y="2727235"/>
            <a:ext cx="427254" cy="427254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58FA3701-3C6C-4413-8BAA-5A67B96810B0}"/>
              </a:ext>
            </a:extLst>
          </p:cNvPr>
          <p:cNvSpPr txBox="1"/>
          <p:nvPr/>
        </p:nvSpPr>
        <p:spPr>
          <a:xfrm>
            <a:off x="6713301" y="2250613"/>
            <a:ext cx="119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Production de données</a:t>
            </a:r>
            <a:endParaRPr lang="fr-FR" sz="800" dirty="0"/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5D28205D-5874-4406-874F-804927C46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50" y="4799037"/>
            <a:ext cx="449562" cy="493883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C99CBB70-C63F-4AA9-A396-F9BEEC3E06B3}"/>
              </a:ext>
            </a:extLst>
          </p:cNvPr>
          <p:cNvSpPr txBox="1"/>
          <p:nvPr/>
        </p:nvSpPr>
        <p:spPr>
          <a:xfrm>
            <a:off x="8256123" y="4506106"/>
            <a:ext cx="701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</p:txBody>
      </p:sp>
      <p:pic>
        <p:nvPicPr>
          <p:cNvPr id="103" name="Graphique 102" descr="Antenne relais téléphonique">
            <a:extLst>
              <a:ext uri="{FF2B5EF4-FFF2-40B4-BE49-F238E27FC236}">
                <a16:creationId xmlns:a16="http://schemas.microsoft.com/office/drawing/2014/main" id="{8D5EC6C7-770B-493F-842C-A3F74E243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35" y="3762069"/>
            <a:ext cx="396343" cy="388272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F2CD6601-B540-4061-B5C5-EC7D006D2C00}"/>
              </a:ext>
            </a:extLst>
          </p:cNvPr>
          <p:cNvSpPr txBox="1"/>
          <p:nvPr/>
        </p:nvSpPr>
        <p:spPr>
          <a:xfrm>
            <a:off x="8177384" y="3515412"/>
            <a:ext cx="787645" cy="28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152E54D1-97D5-4011-832B-B9155B76C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93" y="3454301"/>
            <a:ext cx="600599" cy="362665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910CAFF-6F87-434A-9021-1746B95C9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06" y="1496696"/>
            <a:ext cx="725200" cy="555475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84429E3B-2FFA-4196-901F-EA1E637291C1}"/>
              </a:ext>
            </a:extLst>
          </p:cNvPr>
          <p:cNvSpPr txBox="1"/>
          <p:nvPr/>
        </p:nvSpPr>
        <p:spPr>
          <a:xfrm>
            <a:off x="8064419" y="1317409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</p:txBody>
      </p:sp>
      <p:pic>
        <p:nvPicPr>
          <p:cNvPr id="111" name="Graphique 110" descr="Enveloppe">
            <a:extLst>
              <a:ext uri="{FF2B5EF4-FFF2-40B4-BE49-F238E27FC236}">
                <a16:creationId xmlns:a16="http://schemas.microsoft.com/office/drawing/2014/main" id="{3711C2D1-5CE7-4350-B22C-8AFA1BC7BA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5261" y="2492157"/>
            <a:ext cx="554063" cy="5540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E7FF7B-AABA-48D2-A2A1-0CDC91C5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37" y="2649687"/>
            <a:ext cx="519739" cy="488476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935C2E62-A4D2-478A-B07E-C18AF635CFC4}"/>
              </a:ext>
            </a:extLst>
          </p:cNvPr>
          <p:cNvSpPr txBox="1"/>
          <p:nvPr/>
        </p:nvSpPr>
        <p:spPr>
          <a:xfrm>
            <a:off x="8083469" y="2370412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DEFA40F-BFF4-40B8-AC5C-E8D83A90134E}"/>
              </a:ext>
            </a:extLst>
          </p:cNvPr>
          <p:cNvSpPr txBox="1"/>
          <p:nvPr/>
        </p:nvSpPr>
        <p:spPr>
          <a:xfrm>
            <a:off x="10055505" y="2278946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Partage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49ACB04-8687-447B-8114-63F51E8D2DCE}"/>
              </a:ext>
            </a:extLst>
          </p:cNvPr>
          <p:cNvSpPr txBox="1"/>
          <p:nvPr/>
        </p:nvSpPr>
        <p:spPr>
          <a:xfrm>
            <a:off x="10055505" y="3171005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Restitution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F099E3-128B-4A22-B4E1-2E8E86F58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83" y="1740859"/>
            <a:ext cx="554064" cy="543477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00041117-D567-4BB4-A15D-8E641B99BAA0}"/>
              </a:ext>
            </a:extLst>
          </p:cNvPr>
          <p:cNvSpPr txBox="1"/>
          <p:nvPr/>
        </p:nvSpPr>
        <p:spPr>
          <a:xfrm>
            <a:off x="9885435" y="1276045"/>
            <a:ext cx="13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Consommation de données</a:t>
            </a:r>
            <a:endParaRPr lang="fr-FR" sz="800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9699ADBB-8749-4D3E-A611-58C583F3251E}"/>
              </a:ext>
            </a:extLst>
          </p:cNvPr>
          <p:cNvCxnSpPr>
            <a:cxnSpLocks/>
          </p:cNvCxnSpPr>
          <p:nvPr/>
        </p:nvCxnSpPr>
        <p:spPr>
          <a:xfrm flipH="1">
            <a:off x="7671356" y="2901732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13EF24D-53C5-444C-8C36-4254B9C1B412}"/>
              </a:ext>
            </a:extLst>
          </p:cNvPr>
          <p:cNvCxnSpPr>
            <a:cxnSpLocks/>
          </p:cNvCxnSpPr>
          <p:nvPr/>
        </p:nvCxnSpPr>
        <p:spPr>
          <a:xfrm flipH="1">
            <a:off x="9058944" y="2248435"/>
            <a:ext cx="865530" cy="4645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6C76BC7F-D854-43B2-B98E-037ABFF10707}"/>
              </a:ext>
            </a:extLst>
          </p:cNvPr>
          <p:cNvCxnSpPr>
            <a:cxnSpLocks/>
          </p:cNvCxnSpPr>
          <p:nvPr/>
        </p:nvCxnSpPr>
        <p:spPr>
          <a:xfrm flipH="1" flipV="1">
            <a:off x="9084616" y="3052127"/>
            <a:ext cx="741134" cy="3809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6BFCBBD9-EB6E-4B84-A966-F7445DD0B2EA}"/>
              </a:ext>
            </a:extLst>
          </p:cNvPr>
          <p:cNvCxnSpPr>
            <a:cxnSpLocks/>
          </p:cNvCxnSpPr>
          <p:nvPr/>
        </p:nvCxnSpPr>
        <p:spPr>
          <a:xfrm flipH="1">
            <a:off x="9097043" y="2850781"/>
            <a:ext cx="827431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B1E47E6-D9D9-495B-BFAD-6AA94B5DDFE6}"/>
              </a:ext>
            </a:extLst>
          </p:cNvPr>
          <p:cNvCxnSpPr>
            <a:cxnSpLocks/>
          </p:cNvCxnSpPr>
          <p:nvPr/>
        </p:nvCxnSpPr>
        <p:spPr>
          <a:xfrm>
            <a:off x="8569975" y="3239952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90490905-2D2F-4BE2-97DF-C636A585B883}"/>
              </a:ext>
            </a:extLst>
          </p:cNvPr>
          <p:cNvCxnSpPr>
            <a:cxnSpLocks/>
          </p:cNvCxnSpPr>
          <p:nvPr/>
        </p:nvCxnSpPr>
        <p:spPr>
          <a:xfrm>
            <a:off x="8569975" y="4211596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A949A176-1928-4440-A754-96D09CAA4B82}"/>
              </a:ext>
            </a:extLst>
          </p:cNvPr>
          <p:cNvCxnSpPr>
            <a:cxnSpLocks/>
            <a:stCxn id="107" idx="2"/>
            <a:endCxn id="112" idx="0"/>
          </p:cNvCxnSpPr>
          <p:nvPr/>
        </p:nvCxnSpPr>
        <p:spPr>
          <a:xfrm>
            <a:off x="8571206" y="2052171"/>
            <a:ext cx="19050" cy="318241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space réservé du contenu 2">
            <a:extLst>
              <a:ext uri="{FF2B5EF4-FFF2-40B4-BE49-F238E27FC236}">
                <a16:creationId xmlns:a16="http://schemas.microsoft.com/office/drawing/2014/main" id="{47A19308-3280-4460-8963-CCCE0E6236F6}"/>
              </a:ext>
            </a:extLst>
          </p:cNvPr>
          <p:cNvSpPr txBox="1">
            <a:spLocks/>
          </p:cNvSpPr>
          <p:nvPr/>
        </p:nvSpPr>
        <p:spPr>
          <a:xfrm>
            <a:off x="2634793" y="1127993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Données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6726196-9AC0-4EE5-B6BD-E7529596A7E8}"/>
              </a:ext>
            </a:extLst>
          </p:cNvPr>
          <p:cNvSpPr/>
          <p:nvPr/>
        </p:nvSpPr>
        <p:spPr>
          <a:xfrm>
            <a:off x="2494037" y="2792080"/>
            <a:ext cx="1905000" cy="6540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Donnée environnementale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DC78DCA6-1223-4CCE-9A80-FCA80F6BB8A2}"/>
              </a:ext>
            </a:extLst>
          </p:cNvPr>
          <p:cNvSpPr/>
          <p:nvPr/>
        </p:nvSpPr>
        <p:spPr>
          <a:xfrm>
            <a:off x="1305744" y="1833651"/>
            <a:ext cx="127272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spatiale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1D98214D-3BD6-4F4F-8349-AFEBD09C5A22}"/>
              </a:ext>
            </a:extLst>
          </p:cNvPr>
          <p:cNvSpPr/>
          <p:nvPr/>
        </p:nvSpPr>
        <p:spPr>
          <a:xfrm>
            <a:off x="4351610" y="1823538"/>
            <a:ext cx="135371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temporelle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762EFFF4-D571-4542-9410-E5E489B9DB51}"/>
              </a:ext>
            </a:extLst>
          </p:cNvPr>
          <p:cNvSpPr/>
          <p:nvPr/>
        </p:nvSpPr>
        <p:spPr>
          <a:xfrm>
            <a:off x="1305744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Propriété</a:t>
            </a: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444F3CDF-1854-4729-AD44-691E06170906}"/>
              </a:ext>
            </a:extLst>
          </p:cNvPr>
          <p:cNvSpPr/>
          <p:nvPr/>
        </p:nvSpPr>
        <p:spPr>
          <a:xfrm>
            <a:off x="4384466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Contexte</a:t>
            </a:r>
          </a:p>
        </p:txBody>
      </p: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A617990B-2D5F-4B15-BBB3-8E055902761C}"/>
              </a:ext>
            </a:extLst>
          </p:cNvPr>
          <p:cNvCxnSpPr>
            <a:cxnSpLocks/>
          </p:cNvCxnSpPr>
          <p:nvPr/>
        </p:nvCxnSpPr>
        <p:spPr>
          <a:xfrm flipH="1">
            <a:off x="3880664" y="2342313"/>
            <a:ext cx="339915" cy="369965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E2D7AE00-D677-4565-BC38-5D05AB66D72C}"/>
              </a:ext>
            </a:extLst>
          </p:cNvPr>
          <p:cNvCxnSpPr>
            <a:cxnSpLocks/>
          </p:cNvCxnSpPr>
          <p:nvPr/>
        </p:nvCxnSpPr>
        <p:spPr>
          <a:xfrm flipH="1" flipV="1">
            <a:off x="4014617" y="3515412"/>
            <a:ext cx="336993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A9EC1D1C-AC27-4DD2-8237-4999897A4BA5}"/>
              </a:ext>
            </a:extLst>
          </p:cNvPr>
          <p:cNvCxnSpPr>
            <a:cxnSpLocks/>
          </p:cNvCxnSpPr>
          <p:nvPr/>
        </p:nvCxnSpPr>
        <p:spPr>
          <a:xfrm flipV="1">
            <a:off x="2490505" y="3515412"/>
            <a:ext cx="303509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C03106AC-61D4-4F97-A16B-633EC29066DD}"/>
              </a:ext>
            </a:extLst>
          </p:cNvPr>
          <p:cNvCxnSpPr>
            <a:cxnSpLocks/>
          </p:cNvCxnSpPr>
          <p:nvPr/>
        </p:nvCxnSpPr>
        <p:spPr>
          <a:xfrm>
            <a:off x="2578468" y="2370412"/>
            <a:ext cx="269507" cy="341866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 : coins arrondis 140">
            <a:extLst>
              <a:ext uri="{FF2B5EF4-FFF2-40B4-BE49-F238E27FC236}">
                <a16:creationId xmlns:a16="http://schemas.microsoft.com/office/drawing/2014/main" id="{A65F796B-B06F-4910-BA25-10D76FB27148}"/>
              </a:ext>
            </a:extLst>
          </p:cNvPr>
          <p:cNvSpPr/>
          <p:nvPr/>
        </p:nvSpPr>
        <p:spPr>
          <a:xfrm>
            <a:off x="1190625" y="1047750"/>
            <a:ext cx="4599925" cy="375128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6C82F136-D309-4F94-A460-6F51352390E9}"/>
              </a:ext>
            </a:extLst>
          </p:cNvPr>
          <p:cNvSpPr/>
          <p:nvPr/>
        </p:nvSpPr>
        <p:spPr>
          <a:xfrm>
            <a:off x="6505549" y="552490"/>
            <a:ext cx="4733600" cy="488628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81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Principes complémentaires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732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26699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028737" y="265459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126279" y="264280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3" y="5637559"/>
            <a:ext cx="600993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3704937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binaire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02444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F936A-3285-4B7C-BAE1-AA1A90E111E0}"/>
              </a:ext>
            </a:extLst>
          </p:cNvPr>
          <p:cNvSpPr/>
          <p:nvPr/>
        </p:nvSpPr>
        <p:spPr>
          <a:xfrm>
            <a:off x="735290" y="1327544"/>
            <a:ext cx="641022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A5B61-2F86-4079-B81E-5411486A41A3}"/>
              </a:ext>
            </a:extLst>
          </p:cNvPr>
          <p:cNvSpPr/>
          <p:nvPr/>
        </p:nvSpPr>
        <p:spPr>
          <a:xfrm>
            <a:off x="1376312" y="1327544"/>
            <a:ext cx="584461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obsref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0B337-55BF-488D-B0C4-B94E8E0FE2BA}"/>
              </a:ext>
            </a:extLst>
          </p:cNvPr>
          <p:cNvSpPr/>
          <p:nvPr/>
        </p:nvSpPr>
        <p:spPr>
          <a:xfrm>
            <a:off x="4809241" y="132911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C5645-C36C-4196-87B0-54A448EC2AC1}"/>
              </a:ext>
            </a:extLst>
          </p:cNvPr>
          <p:cNvSpPr/>
          <p:nvPr/>
        </p:nvSpPr>
        <p:spPr>
          <a:xfrm>
            <a:off x="4073952" y="1329112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6BB0BC-5429-46F6-BCFA-9757251E0095}"/>
              </a:ext>
            </a:extLst>
          </p:cNvPr>
          <p:cNvSpPr txBox="1"/>
          <p:nvPr/>
        </p:nvSpPr>
        <p:spPr>
          <a:xfrm>
            <a:off x="856266" y="1657483"/>
            <a:ext cx="576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bits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6DA9DF7-C75A-4999-8433-7A3B462E2ED9}"/>
              </a:ext>
            </a:extLst>
          </p:cNvPr>
          <p:cNvSpPr txBox="1"/>
          <p:nvPr/>
        </p:nvSpPr>
        <p:spPr>
          <a:xfrm>
            <a:off x="1527141" y="1645859"/>
            <a:ext cx="6614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bit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764A59-068F-4815-8C78-DAB337111162}"/>
              </a:ext>
            </a:extLst>
          </p:cNvPr>
          <p:cNvSpPr/>
          <p:nvPr/>
        </p:nvSpPr>
        <p:spPr>
          <a:xfrm>
            <a:off x="763570" y="2423688"/>
            <a:ext cx="641022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E0198-BF1F-4FB2-93E5-2AC4F715254A}"/>
              </a:ext>
            </a:extLst>
          </p:cNvPr>
          <p:cNvSpPr/>
          <p:nvPr/>
        </p:nvSpPr>
        <p:spPr>
          <a:xfrm>
            <a:off x="196077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codeES</a:t>
            </a:r>
            <a:r>
              <a:rPr lang="fr-FR" sz="800" dirty="0">
                <a:solidFill>
                  <a:schemeClr val="tx1"/>
                </a:solidFill>
              </a:rPr>
              <a:t> / Forma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B87D9-AD44-4482-B781-116237C85EFB}"/>
              </a:ext>
            </a:extLst>
          </p:cNvPr>
          <p:cNvSpPr/>
          <p:nvPr/>
        </p:nvSpPr>
        <p:spPr>
          <a:xfrm>
            <a:off x="266778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nValue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CAC418-C4D1-4EE5-A066-FD4F5197D0C8}"/>
              </a:ext>
            </a:extLst>
          </p:cNvPr>
          <p:cNvSpPr txBox="1"/>
          <p:nvPr/>
        </p:nvSpPr>
        <p:spPr>
          <a:xfrm>
            <a:off x="884546" y="2753627"/>
            <a:ext cx="5180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bits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F8A9289-7404-491C-A843-30534E624C82}"/>
              </a:ext>
            </a:extLst>
          </p:cNvPr>
          <p:cNvSpPr txBox="1"/>
          <p:nvPr/>
        </p:nvSpPr>
        <p:spPr>
          <a:xfrm>
            <a:off x="2111604" y="2742003"/>
            <a:ext cx="67243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bits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19D878-3101-42C8-9ACC-0DD617B9F5D7}"/>
              </a:ext>
            </a:extLst>
          </p:cNvPr>
          <p:cNvSpPr/>
          <p:nvPr/>
        </p:nvSpPr>
        <p:spPr>
          <a:xfrm>
            <a:off x="1406167" y="2425257"/>
            <a:ext cx="554606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unique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2E0014-433C-41F6-A0A5-DB18FC33B356}"/>
              </a:ext>
            </a:extLst>
          </p:cNvPr>
          <p:cNvSpPr txBox="1"/>
          <p:nvPr/>
        </p:nvSpPr>
        <p:spPr>
          <a:xfrm>
            <a:off x="1527143" y="2755196"/>
            <a:ext cx="6456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bit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A18BA3-3BF6-4BA5-A3AF-ABF4BFF55907}"/>
              </a:ext>
            </a:extLst>
          </p:cNvPr>
          <p:cNvSpPr txBox="1"/>
          <p:nvPr/>
        </p:nvSpPr>
        <p:spPr>
          <a:xfrm>
            <a:off x="2839039" y="2187388"/>
            <a:ext cx="7699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bytes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CC371A-63EF-4ADE-9F4F-0B8C3E4C55F4}"/>
              </a:ext>
            </a:extLst>
          </p:cNvPr>
          <p:cNvSpPr txBox="1"/>
          <p:nvPr/>
        </p:nvSpPr>
        <p:spPr>
          <a:xfrm>
            <a:off x="2792691" y="2840569"/>
            <a:ext cx="7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if not unique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F7967C-FFC9-451F-AB39-93526495EEA7}"/>
              </a:ext>
            </a:extLst>
          </p:cNvPr>
          <p:cNvSpPr/>
          <p:nvPr/>
        </p:nvSpPr>
        <p:spPr>
          <a:xfrm>
            <a:off x="3376366" y="241822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D3C08F4-49B8-4076-9958-F7B061AA64FC}"/>
              </a:ext>
            </a:extLst>
          </p:cNvPr>
          <p:cNvSpPr txBox="1"/>
          <p:nvPr/>
        </p:nvSpPr>
        <p:spPr>
          <a:xfrm>
            <a:off x="1932496" y="2907796"/>
            <a:ext cx="8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Forma if </a:t>
            </a:r>
            <a:r>
              <a:rPr lang="fr-FR" sz="900" dirty="0" err="1"/>
              <a:t>ESsetResult</a:t>
            </a:r>
            <a:endParaRPr lang="fr-FR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C66D10-BF6B-4915-9AE2-AEB4D4D17B69}"/>
              </a:ext>
            </a:extLst>
          </p:cNvPr>
          <p:cNvSpPr/>
          <p:nvPr/>
        </p:nvSpPr>
        <p:spPr>
          <a:xfrm>
            <a:off x="4081800" y="2421833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D19644-45DF-4D35-9210-01286F5147F4}"/>
              </a:ext>
            </a:extLst>
          </p:cNvPr>
          <p:cNvSpPr/>
          <p:nvPr/>
        </p:nvSpPr>
        <p:spPr>
          <a:xfrm>
            <a:off x="4773107" y="2419788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 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5FAB9BB-EB56-4E0B-B11B-9C75F1D2E1EF}"/>
              </a:ext>
            </a:extLst>
          </p:cNvPr>
          <p:cNvCxnSpPr>
            <a:cxnSpLocks/>
          </p:cNvCxnSpPr>
          <p:nvPr/>
        </p:nvCxnSpPr>
        <p:spPr>
          <a:xfrm flipV="1">
            <a:off x="774569" y="1698416"/>
            <a:ext cx="2571422" cy="6919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23801DF-ACEC-4EC4-BC37-15B7554A16D6}"/>
              </a:ext>
            </a:extLst>
          </p:cNvPr>
          <p:cNvCxnSpPr>
            <a:cxnSpLocks/>
          </p:cNvCxnSpPr>
          <p:nvPr/>
        </p:nvCxnSpPr>
        <p:spPr>
          <a:xfrm flipH="1" flipV="1">
            <a:off x="4047244" y="1678736"/>
            <a:ext cx="1432873" cy="7319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6D300-36EA-414C-997C-52A4AC771C62}"/>
              </a:ext>
            </a:extLst>
          </p:cNvPr>
          <p:cNvSpPr/>
          <p:nvPr/>
        </p:nvSpPr>
        <p:spPr>
          <a:xfrm>
            <a:off x="7576012" y="93795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lenght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11FD-6537-4B79-8DEF-697B40E286BA}"/>
              </a:ext>
            </a:extLst>
          </p:cNvPr>
          <p:cNvSpPr/>
          <p:nvPr/>
        </p:nvSpPr>
        <p:spPr>
          <a:xfrm>
            <a:off x="8283022" y="933257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name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13753CD-76AD-4EEB-A1C8-2791DD9B1E6D}"/>
              </a:ext>
            </a:extLst>
          </p:cNvPr>
          <p:cNvSpPr txBox="1"/>
          <p:nvPr/>
        </p:nvSpPr>
        <p:spPr>
          <a:xfrm>
            <a:off x="7712703" y="702425"/>
            <a:ext cx="707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8E2C178-F28E-49BE-A2D8-B5275602E97E}"/>
              </a:ext>
            </a:extLst>
          </p:cNvPr>
          <p:cNvSpPr txBox="1"/>
          <p:nvPr/>
        </p:nvSpPr>
        <p:spPr>
          <a:xfrm>
            <a:off x="9343541" y="702515"/>
            <a:ext cx="790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bytes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B80237-7F87-4BE5-B76E-BDACC0206286}"/>
              </a:ext>
            </a:extLst>
          </p:cNvPr>
          <p:cNvSpPr/>
          <p:nvPr/>
        </p:nvSpPr>
        <p:spPr>
          <a:xfrm>
            <a:off x="7576012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99E765-2912-471D-BFFC-6FCA7FBBAC8E}"/>
              </a:ext>
            </a:extLst>
          </p:cNvPr>
          <p:cNvSpPr/>
          <p:nvPr/>
        </p:nvSpPr>
        <p:spPr>
          <a:xfrm>
            <a:off x="8248771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23E188-B372-4483-A7FE-12CCDF4EB5B8}"/>
              </a:ext>
            </a:extLst>
          </p:cNvPr>
          <p:cNvSpPr/>
          <p:nvPr/>
        </p:nvSpPr>
        <p:spPr>
          <a:xfrm>
            <a:off x="8921530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A2AB8B-6040-419E-877B-49073170F244}"/>
              </a:ext>
            </a:extLst>
          </p:cNvPr>
          <p:cNvSpPr/>
          <p:nvPr/>
        </p:nvSpPr>
        <p:spPr>
          <a:xfrm>
            <a:off x="9594289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period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2090A-F4FA-4986-89E8-2E052143EC97}"/>
              </a:ext>
            </a:extLst>
          </p:cNvPr>
          <p:cNvSpPr/>
          <p:nvPr/>
        </p:nvSpPr>
        <p:spPr>
          <a:xfrm>
            <a:off x="10267048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interval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967566-77DD-4390-AC2F-4E19D3D1167D}"/>
              </a:ext>
            </a:extLst>
          </p:cNvPr>
          <p:cNvSpPr/>
          <p:nvPr/>
        </p:nvSpPr>
        <p:spPr>
          <a:xfrm>
            <a:off x="10939808" y="1569055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uncertainty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34C4F21-BF62-4962-97BB-036AC7B1E269}"/>
              </a:ext>
            </a:extLst>
          </p:cNvPr>
          <p:cNvSpPr txBox="1"/>
          <p:nvPr/>
        </p:nvSpPr>
        <p:spPr>
          <a:xfrm>
            <a:off x="7717255" y="1350190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C600E9-C378-4C7A-8C5E-6DDEDEE5AD8A}"/>
              </a:ext>
            </a:extLst>
          </p:cNvPr>
          <p:cNvSpPr txBox="1"/>
          <p:nvPr/>
        </p:nvSpPr>
        <p:spPr>
          <a:xfrm>
            <a:off x="976483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5E4630F-EDBE-4B06-9C64-889B7C37C635}"/>
              </a:ext>
            </a:extLst>
          </p:cNvPr>
          <p:cNvSpPr txBox="1"/>
          <p:nvPr/>
        </p:nvSpPr>
        <p:spPr>
          <a:xfrm>
            <a:off x="10431082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438D5E-88D6-40E0-A85D-10410109A74D}"/>
              </a:ext>
            </a:extLst>
          </p:cNvPr>
          <p:cNvSpPr txBox="1"/>
          <p:nvPr/>
        </p:nvSpPr>
        <p:spPr>
          <a:xfrm>
            <a:off x="6278248" y="933256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ESname</a:t>
            </a:r>
            <a:endParaRPr lang="fr-FR" sz="1400" b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3BF70EA-2ADF-4E3E-B3DD-27AB35E68D8B}"/>
              </a:ext>
            </a:extLst>
          </p:cNvPr>
          <p:cNvSpPr txBox="1"/>
          <p:nvPr/>
        </p:nvSpPr>
        <p:spPr>
          <a:xfrm>
            <a:off x="6278248" y="1543375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</a:t>
            </a:r>
            <a:endParaRPr lang="fr-FR" sz="1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7DBE57-676E-4D6D-93DF-DEA18930873F}"/>
              </a:ext>
            </a:extLst>
          </p:cNvPr>
          <p:cNvSpPr/>
          <p:nvPr/>
        </p:nvSpPr>
        <p:spPr>
          <a:xfrm>
            <a:off x="7607430" y="2867145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0948FEA-4E97-4128-B0F6-68C2FCF94068}"/>
              </a:ext>
            </a:extLst>
          </p:cNvPr>
          <p:cNvSpPr txBox="1"/>
          <p:nvPr/>
        </p:nvSpPr>
        <p:spPr>
          <a:xfrm>
            <a:off x="8667949" y="2636403"/>
            <a:ext cx="12645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bytes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85F0502-7E85-422B-87A6-E03D274259A3}"/>
              </a:ext>
            </a:extLst>
          </p:cNvPr>
          <p:cNvSpPr txBox="1"/>
          <p:nvPr/>
        </p:nvSpPr>
        <p:spPr>
          <a:xfrm>
            <a:off x="6300242" y="2867144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</a:t>
            </a:r>
            <a:endParaRPr lang="fr-FR" sz="14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353BE30-CF48-4AF0-882C-63628C26D659}"/>
              </a:ext>
            </a:extLst>
          </p:cNvPr>
          <p:cNvSpPr/>
          <p:nvPr/>
        </p:nvSpPr>
        <p:spPr>
          <a:xfrm>
            <a:off x="7605866" y="3514272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DDF2A-248E-44EA-86B5-6E0A7CC00736}"/>
              </a:ext>
            </a:extLst>
          </p:cNvPr>
          <p:cNvSpPr/>
          <p:nvPr/>
        </p:nvSpPr>
        <p:spPr>
          <a:xfrm>
            <a:off x="8312876" y="3519006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4BC7C10-4D6B-4EE0-BC1B-2B552F644B6A}"/>
              </a:ext>
            </a:extLst>
          </p:cNvPr>
          <p:cNvSpPr txBox="1"/>
          <p:nvPr/>
        </p:nvSpPr>
        <p:spPr>
          <a:xfrm>
            <a:off x="7742557" y="3288174"/>
            <a:ext cx="70701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bytes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928C25B-F1AA-4125-A29B-6FE7C97BF5E0}"/>
              </a:ext>
            </a:extLst>
          </p:cNvPr>
          <p:cNvSpPr txBox="1"/>
          <p:nvPr/>
        </p:nvSpPr>
        <p:spPr>
          <a:xfrm>
            <a:off x="9373395" y="3288264"/>
            <a:ext cx="9891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bytes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8C1A8C4-6A3A-407B-82C3-9EA65FAF8818}"/>
              </a:ext>
            </a:extLst>
          </p:cNvPr>
          <p:cNvSpPr txBox="1"/>
          <p:nvPr/>
        </p:nvSpPr>
        <p:spPr>
          <a:xfrm>
            <a:off x="6308101" y="3519005"/>
            <a:ext cx="120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resultIndex</a:t>
            </a:r>
            <a:endParaRPr lang="fr-FR" sz="1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D2C6CD-C064-4445-A3B9-A7D2CDCEB397}"/>
              </a:ext>
            </a:extLst>
          </p:cNvPr>
          <p:cNvSpPr/>
          <p:nvPr/>
        </p:nvSpPr>
        <p:spPr>
          <a:xfrm>
            <a:off x="7639090" y="4225988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longitude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A6A5CD2-2840-46F1-9352-3574FAE4ABB2}"/>
              </a:ext>
            </a:extLst>
          </p:cNvPr>
          <p:cNvSpPr txBox="1"/>
          <p:nvPr/>
        </p:nvSpPr>
        <p:spPr>
          <a:xfrm>
            <a:off x="8064162" y="3996916"/>
            <a:ext cx="6037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bytes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AF12124-037B-43F7-B356-3927D3BADA6A}"/>
              </a:ext>
            </a:extLst>
          </p:cNvPr>
          <p:cNvSpPr txBox="1"/>
          <p:nvPr/>
        </p:nvSpPr>
        <p:spPr>
          <a:xfrm>
            <a:off x="6331902" y="4225987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location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9DF278-11BE-4E60-B244-C10884C9DAF5}"/>
              </a:ext>
            </a:extLst>
          </p:cNvPr>
          <p:cNvSpPr/>
          <p:nvPr/>
        </p:nvSpPr>
        <p:spPr>
          <a:xfrm>
            <a:off x="8785781" y="4227665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5972B04-D1A3-4ECE-AEE5-A2358073C1B6}"/>
              </a:ext>
            </a:extLst>
          </p:cNvPr>
          <p:cNvSpPr txBox="1"/>
          <p:nvPr/>
        </p:nvSpPr>
        <p:spPr>
          <a:xfrm>
            <a:off x="9210853" y="3998593"/>
            <a:ext cx="72161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bytes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CF717-1A1F-498E-8DA5-F4464612095E}"/>
              </a:ext>
            </a:extLst>
          </p:cNvPr>
          <p:cNvSpPr/>
          <p:nvPr/>
        </p:nvSpPr>
        <p:spPr>
          <a:xfrm>
            <a:off x="7637284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year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F45A37-B370-4C23-AEA8-FF7E1F025854}"/>
              </a:ext>
            </a:extLst>
          </p:cNvPr>
          <p:cNvSpPr/>
          <p:nvPr/>
        </p:nvSpPr>
        <p:spPr>
          <a:xfrm>
            <a:off x="8310043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month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BA6D5-9A68-484A-8A8F-DDB495A3A564}"/>
              </a:ext>
            </a:extLst>
          </p:cNvPr>
          <p:cNvSpPr/>
          <p:nvPr/>
        </p:nvSpPr>
        <p:spPr>
          <a:xfrm>
            <a:off x="8982802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>
                <a:solidFill>
                  <a:schemeClr val="tx1"/>
                </a:solidFill>
              </a:rPr>
              <a:t>day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2297BE-BF1D-4C76-A1E0-DB81B6DCC4BA}"/>
              </a:ext>
            </a:extLst>
          </p:cNvPr>
          <p:cNvSpPr/>
          <p:nvPr/>
        </p:nvSpPr>
        <p:spPr>
          <a:xfrm>
            <a:off x="9655561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hours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23E2EE-0ABC-4644-BB0D-DA5DB81F312B}"/>
              </a:ext>
            </a:extLst>
          </p:cNvPr>
          <p:cNvSpPr/>
          <p:nvPr/>
        </p:nvSpPr>
        <p:spPr>
          <a:xfrm>
            <a:off x="10328320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D6B4D-43E3-4F0D-A8E5-E2AE0FFC7942}"/>
              </a:ext>
            </a:extLst>
          </p:cNvPr>
          <p:cNvSpPr/>
          <p:nvPr/>
        </p:nvSpPr>
        <p:spPr>
          <a:xfrm>
            <a:off x="11001080" y="4951140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seconds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048EFC9-BBF5-468B-B4DC-823048A21C42}"/>
              </a:ext>
            </a:extLst>
          </p:cNvPr>
          <p:cNvSpPr txBox="1"/>
          <p:nvPr/>
        </p:nvSpPr>
        <p:spPr>
          <a:xfrm>
            <a:off x="7679914" y="4732275"/>
            <a:ext cx="7436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bytes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314412E-007C-4460-B85E-D380F23B36A3}"/>
              </a:ext>
            </a:extLst>
          </p:cNvPr>
          <p:cNvSpPr txBox="1"/>
          <p:nvPr/>
        </p:nvSpPr>
        <p:spPr>
          <a:xfrm>
            <a:off x="6339520" y="4925460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64FE1D-A061-45B6-9A2F-42EFE6A38AA1}"/>
              </a:ext>
            </a:extLst>
          </p:cNvPr>
          <p:cNvSpPr/>
          <p:nvPr/>
        </p:nvSpPr>
        <p:spPr>
          <a:xfrm>
            <a:off x="7585587" y="222986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F3E3143-D75A-44A9-9D83-F297E2718F1D}"/>
              </a:ext>
            </a:extLst>
          </p:cNvPr>
          <p:cNvSpPr txBox="1"/>
          <p:nvPr/>
        </p:nvSpPr>
        <p:spPr>
          <a:xfrm>
            <a:off x="6287822" y="2204185"/>
            <a:ext cx="13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propertyType</a:t>
            </a:r>
            <a:endParaRPr lang="fr-FR" sz="1400" b="1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CF4B2BA-73C4-4F31-AE0A-6CA1923DB6D1}"/>
              </a:ext>
            </a:extLst>
          </p:cNvPr>
          <p:cNvSpPr txBox="1"/>
          <p:nvPr/>
        </p:nvSpPr>
        <p:spPr>
          <a:xfrm>
            <a:off x="181817" y="791894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Observation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E2E8242D-8416-467E-8E9E-E193FCE69350}"/>
              </a:ext>
            </a:extLst>
          </p:cNvPr>
          <p:cNvSpPr txBox="1"/>
          <p:nvPr/>
        </p:nvSpPr>
        <p:spPr>
          <a:xfrm>
            <a:off x="197628" y="1904086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ESSet</a:t>
            </a:r>
            <a:endParaRPr lang="fr-FR" sz="1400" b="1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2559EA29-9F43-441E-9637-05D7ED53CCFA}"/>
              </a:ext>
            </a:extLst>
          </p:cNvPr>
          <p:cNvSpPr txBox="1"/>
          <p:nvPr/>
        </p:nvSpPr>
        <p:spPr>
          <a:xfrm>
            <a:off x="10224942" y="2889525"/>
            <a:ext cx="1663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 to 6 bytes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C8733AB-1662-415F-B312-C095EC24567B}"/>
              </a:ext>
            </a:extLst>
          </p:cNvPr>
          <p:cNvSpPr/>
          <p:nvPr/>
        </p:nvSpPr>
        <p:spPr>
          <a:xfrm>
            <a:off x="764912" y="2420061"/>
            <a:ext cx="190130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DCA43EC-4613-40D8-8ABB-6F0C22973E66}"/>
              </a:ext>
            </a:extLst>
          </p:cNvPr>
          <p:cNvSpPr txBox="1"/>
          <p:nvPr/>
        </p:nvSpPr>
        <p:spPr>
          <a:xfrm>
            <a:off x="1518600" y="2189914"/>
            <a:ext cx="832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E28A6056-A4DE-46D5-A67F-82FEA8416213}"/>
              </a:ext>
            </a:extLst>
          </p:cNvPr>
          <p:cNvSpPr txBox="1"/>
          <p:nvPr/>
        </p:nvSpPr>
        <p:spPr>
          <a:xfrm>
            <a:off x="1460577" y="1112569"/>
            <a:ext cx="7012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FAA59D0D-AF34-4E1F-BA21-6CEAC7B36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4" y="3984668"/>
            <a:ext cx="1699260" cy="111252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2A29D028-EEE8-4D44-B086-4316D9683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84" y="3868146"/>
            <a:ext cx="1699260" cy="1295400"/>
          </a:xfrm>
          <a:prstGeom prst="rect">
            <a:avLst/>
          </a:prstGeom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E983B143-03AC-4958-A5ED-9CC682D93140}"/>
              </a:ext>
            </a:extLst>
          </p:cNvPr>
          <p:cNvSpPr txBox="1"/>
          <p:nvPr/>
        </p:nvSpPr>
        <p:spPr>
          <a:xfrm>
            <a:off x="543913" y="3757983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CodeEl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338CB7BF-5086-4FE0-8F84-6F8F80E1E2EE}"/>
              </a:ext>
            </a:extLst>
          </p:cNvPr>
          <p:cNvSpPr txBox="1"/>
          <p:nvPr/>
        </p:nvSpPr>
        <p:spPr>
          <a:xfrm>
            <a:off x="2471515" y="3667078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CodeES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11E3931-A6FC-4D52-9992-AA181C2FD71A}"/>
              </a:ext>
            </a:extLst>
          </p:cNvPr>
          <p:cNvSpPr txBox="1"/>
          <p:nvPr/>
        </p:nvSpPr>
        <p:spPr>
          <a:xfrm>
            <a:off x="4420791" y="2967110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2060"/>
                </a:solidFill>
              </a:rPr>
              <a:t>Forma</a:t>
            </a:r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6613D2-2428-4427-8CE3-9EFD0BDE8D36}"/>
              </a:ext>
            </a:extLst>
          </p:cNvPr>
          <p:cNvSpPr/>
          <p:nvPr/>
        </p:nvSpPr>
        <p:spPr>
          <a:xfrm>
            <a:off x="2460701" y="3704754"/>
            <a:ext cx="1714203" cy="1458792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99B496-893D-40AB-BF08-9141616C7D13}"/>
              </a:ext>
            </a:extLst>
          </p:cNvPr>
          <p:cNvSpPr/>
          <p:nvPr/>
        </p:nvSpPr>
        <p:spPr>
          <a:xfrm>
            <a:off x="4467114" y="3019254"/>
            <a:ext cx="1268017" cy="2544214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5C9017A7-39C9-4027-B419-3E33D6E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47" y="3176108"/>
            <a:ext cx="1264920" cy="239268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37EC8C2-E8BE-40C6-A597-778669ED699A}"/>
              </a:ext>
            </a:extLst>
          </p:cNvPr>
          <p:cNvSpPr/>
          <p:nvPr/>
        </p:nvSpPr>
        <p:spPr>
          <a:xfrm>
            <a:off x="2640929" y="1339301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Ref</a:t>
            </a:r>
            <a:r>
              <a:rPr lang="fr-FR" sz="800" dirty="0">
                <a:solidFill>
                  <a:schemeClr val="tx1"/>
                </a:solidFill>
              </a:rPr>
              <a:t> Obs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C7B7583B-670D-429E-844A-F78A4A7C4F74}"/>
              </a:ext>
            </a:extLst>
          </p:cNvPr>
          <p:cNvSpPr txBox="1"/>
          <p:nvPr/>
        </p:nvSpPr>
        <p:spPr>
          <a:xfrm>
            <a:off x="2812184" y="1103001"/>
            <a:ext cx="93653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29E74D6D-A551-4228-8B4A-33B11079FD17}"/>
              </a:ext>
            </a:extLst>
          </p:cNvPr>
          <p:cNvSpPr txBox="1"/>
          <p:nvPr/>
        </p:nvSpPr>
        <p:spPr>
          <a:xfrm>
            <a:off x="2765835" y="1765609"/>
            <a:ext cx="70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if </a:t>
            </a:r>
            <a:r>
              <a:rPr lang="fr-FR" sz="900" dirty="0" err="1"/>
              <a:t>obsref</a:t>
            </a:r>
            <a:endParaRPr lang="fr-FR" sz="9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0EF6A2-3774-4EAB-9C40-4EE9D206FD55}"/>
              </a:ext>
            </a:extLst>
          </p:cNvPr>
          <p:cNvSpPr/>
          <p:nvPr/>
        </p:nvSpPr>
        <p:spPr>
          <a:xfrm>
            <a:off x="1962681" y="1327544"/>
            <a:ext cx="707010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nESSet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4EDDE6-C97C-475E-9425-66E34AA2A726}"/>
              </a:ext>
            </a:extLst>
          </p:cNvPr>
          <p:cNvSpPr/>
          <p:nvPr/>
        </p:nvSpPr>
        <p:spPr>
          <a:xfrm>
            <a:off x="735718" y="1331932"/>
            <a:ext cx="1921615" cy="3582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3496200B-C8EC-4905-AD95-6BAEB2D50A8A}"/>
              </a:ext>
            </a:extLst>
          </p:cNvPr>
          <p:cNvSpPr txBox="1"/>
          <p:nvPr/>
        </p:nvSpPr>
        <p:spPr>
          <a:xfrm>
            <a:off x="2123072" y="1648187"/>
            <a:ext cx="62877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bits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08906-B9E9-4382-8A9B-F643B02BEC80}"/>
              </a:ext>
            </a:extLst>
          </p:cNvPr>
          <p:cNvSpPr/>
          <p:nvPr/>
        </p:nvSpPr>
        <p:spPr>
          <a:xfrm>
            <a:off x="3337088" y="132754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961E1B98-59A0-42EE-A83C-8C2AC7B6E8A0}"/>
              </a:ext>
            </a:extLst>
          </p:cNvPr>
          <p:cNvSpPr txBox="1"/>
          <p:nvPr/>
        </p:nvSpPr>
        <p:spPr>
          <a:xfrm>
            <a:off x="8309266" y="1359995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151C088B-9D23-4BA9-89D6-A042EF1AB89F}"/>
              </a:ext>
            </a:extLst>
          </p:cNvPr>
          <p:cNvSpPr txBox="1"/>
          <p:nvPr/>
        </p:nvSpPr>
        <p:spPr>
          <a:xfrm>
            <a:off x="9001064" y="1356096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E9D5BDB-1D7D-489D-988C-D2B3493C4C59}"/>
              </a:ext>
            </a:extLst>
          </p:cNvPr>
          <p:cNvSpPr txBox="1"/>
          <p:nvPr/>
        </p:nvSpPr>
        <p:spPr>
          <a:xfrm>
            <a:off x="7645300" y="2032132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321DFEAB-F5BF-40F6-96DF-6EF4C47695E0}"/>
              </a:ext>
            </a:extLst>
          </p:cNvPr>
          <p:cNvSpPr txBox="1"/>
          <p:nvPr/>
        </p:nvSpPr>
        <p:spPr>
          <a:xfrm>
            <a:off x="11008080" y="1350190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0F1E40AF-CD6C-41B7-AE87-7B0496FE5730}"/>
              </a:ext>
            </a:extLst>
          </p:cNvPr>
          <p:cNvSpPr txBox="1"/>
          <p:nvPr/>
        </p:nvSpPr>
        <p:spPr>
          <a:xfrm>
            <a:off x="8332827" y="4731177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C7EF29B1-80AC-462A-BD93-2EBF2B2CA771}"/>
              </a:ext>
            </a:extLst>
          </p:cNvPr>
          <p:cNvSpPr txBox="1"/>
          <p:nvPr/>
        </p:nvSpPr>
        <p:spPr>
          <a:xfrm>
            <a:off x="9114192" y="4731177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3" name="ZoneTexte 122">
            <a:extLst>
              <a:ext uri="{FF2B5EF4-FFF2-40B4-BE49-F238E27FC236}">
                <a16:creationId xmlns:a16="http://schemas.microsoft.com/office/drawing/2014/main" id="{50014528-1CDA-4079-BD6B-8357BCF8EEC4}"/>
              </a:ext>
            </a:extLst>
          </p:cNvPr>
          <p:cNvSpPr txBox="1"/>
          <p:nvPr/>
        </p:nvSpPr>
        <p:spPr>
          <a:xfrm>
            <a:off x="9705089" y="4731177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C0547940-7BC0-450F-88C2-2B183DFBBE08}"/>
              </a:ext>
            </a:extLst>
          </p:cNvPr>
          <p:cNvSpPr txBox="1"/>
          <p:nvPr/>
        </p:nvSpPr>
        <p:spPr>
          <a:xfrm>
            <a:off x="10404610" y="4720308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27" name="ZoneTexte 126">
            <a:extLst>
              <a:ext uri="{FF2B5EF4-FFF2-40B4-BE49-F238E27FC236}">
                <a16:creationId xmlns:a16="http://schemas.microsoft.com/office/drawing/2014/main" id="{DF04824C-1F29-494F-8F6D-1E52E233CED3}"/>
              </a:ext>
            </a:extLst>
          </p:cNvPr>
          <p:cNvSpPr txBox="1"/>
          <p:nvPr/>
        </p:nvSpPr>
        <p:spPr>
          <a:xfrm>
            <a:off x="11130163" y="4720308"/>
            <a:ext cx="60347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byte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5BF3B-F9E2-4D04-BBF4-033F83D126D0}"/>
              </a:ext>
            </a:extLst>
          </p:cNvPr>
          <p:cNvSpPr/>
          <p:nvPr/>
        </p:nvSpPr>
        <p:spPr>
          <a:xfrm>
            <a:off x="472031" y="3775328"/>
            <a:ext cx="1714203" cy="1340401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0055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21859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B93FE07-7370-4834-9A44-B67E38F59B35}"/>
              </a:ext>
            </a:extLst>
          </p:cNvPr>
          <p:cNvSpPr txBox="1">
            <a:spLocks/>
          </p:cNvSpPr>
          <p:nvPr/>
        </p:nvSpPr>
        <p:spPr>
          <a:xfrm>
            <a:off x="856266" y="819455"/>
            <a:ext cx="11106348" cy="4082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ESvalue</a:t>
            </a:r>
            <a:endParaRPr lang="fr-FR" sz="2000" dirty="0"/>
          </a:p>
          <a:p>
            <a:pPr lvl="1"/>
            <a:r>
              <a:rPr lang="fr-FR" sz="1560" dirty="0" err="1"/>
              <a:t>DatationValue</a:t>
            </a:r>
            <a:r>
              <a:rPr lang="fr-FR" sz="1560" dirty="0"/>
              <a:t> (instant, slot,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2021-11-24T10:50:00			{‘récré’ : ‘2021-11-24T10:50:00’}</a:t>
            </a:r>
          </a:p>
          <a:p>
            <a:pPr lvl="2"/>
            <a:r>
              <a:rPr lang="fr-FR" sz="1100" dirty="0"/>
              <a:t>[2021-11-24T10:43:20, 2021-11-24T11:00:20]	</a:t>
            </a:r>
            <a:r>
              <a:rPr lang="fr-FR" sz="1119" dirty="0"/>
              <a:t>{‘récré’ : </a:t>
            </a:r>
            <a:r>
              <a:rPr lang="fr-FR" sz="1200" dirty="0"/>
              <a:t>[2021-11-24T10:43:20, 2021-11-24T11:00:20]</a:t>
            </a:r>
            <a:r>
              <a:rPr lang="fr-FR" sz="1119" dirty="0"/>
              <a:t>}</a:t>
            </a:r>
          </a:p>
          <a:p>
            <a:pPr lvl="1"/>
            <a:r>
              <a:rPr lang="fr-FR" sz="1560" dirty="0" err="1"/>
              <a:t>LocationValue</a:t>
            </a:r>
            <a:r>
              <a:rPr lang="fr-FR" sz="1560" dirty="0"/>
              <a:t> (point, </a:t>
            </a:r>
            <a:r>
              <a:rPr lang="fr-FR" sz="1560" dirty="0" err="1"/>
              <a:t>shape</a:t>
            </a:r>
            <a:r>
              <a:rPr lang="fr-FR" sz="1560" dirty="0"/>
              <a:t>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362550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</a:t>
            </a:r>
            <a:r>
              <a:rPr lang="fr-FR" sz="1600" dirty="0" err="1"/>
              <a:t>nRes</a:t>
            </a:r>
            <a:r>
              <a:rPr lang="fr-FR" sz="1600" dirty="0"/>
              <a:t> 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2"/>
            <a:r>
              <a:rPr lang="fr-FR" sz="1400" dirty="0" err="1"/>
              <a:t>measureRate</a:t>
            </a:r>
            <a:r>
              <a:rPr lang="fr-FR" sz="1400" dirty="0"/>
              <a:t> : </a:t>
            </a:r>
            <a:r>
              <a:rPr lang="fr-FR" sz="1400" dirty="0" err="1"/>
              <a:t>nRes</a:t>
            </a:r>
            <a:r>
              <a:rPr lang="fr-FR" sz="1400" dirty="0"/>
              <a:t> / nombre val</a:t>
            </a:r>
          </a:p>
          <a:p>
            <a:pPr lvl="1"/>
            <a:r>
              <a:rPr lang="fr-FR" sz="1600" dirty="0"/>
              <a:t>Matrice res2D : </a:t>
            </a:r>
            <a:r>
              <a:rPr lang="fr-FR" sz="1600" dirty="0" err="1"/>
              <a:t>nEch</a:t>
            </a:r>
            <a:r>
              <a:rPr lang="fr-FR" sz="1600" dirty="0"/>
              <a:t> somme majorée des </a:t>
            </a:r>
            <a:r>
              <a:rPr lang="fr-FR" sz="1600" dirty="0" err="1"/>
              <a:t>prop</a:t>
            </a:r>
            <a:r>
              <a:rPr lang="fr-FR" sz="1600" dirty="0"/>
              <a:t> ( 0 ou 1)</a:t>
            </a:r>
          </a:p>
          <a:p>
            <a:pPr lvl="2"/>
            <a:r>
              <a:rPr lang="fr-FR" sz="1400" dirty="0" err="1"/>
              <a:t>samplingRate</a:t>
            </a:r>
            <a:r>
              <a:rPr lang="fr-FR" sz="1400" dirty="0"/>
              <a:t> : </a:t>
            </a:r>
            <a:r>
              <a:rPr lang="fr-FR" sz="1400" dirty="0" err="1"/>
              <a:t>nEch</a:t>
            </a:r>
            <a:r>
              <a:rPr lang="fr-FR" sz="1400" dirty="0"/>
              <a:t> / nombre val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&lt; 2 : dim0</a:t>
            </a:r>
          </a:p>
          <a:p>
            <a:pPr lvl="1"/>
            <a:r>
              <a:rPr lang="fr-FR" sz="1600" dirty="0"/>
              <a:t>Matrice dat1D (nb des res2D non nuls pour chaque </a:t>
            </a:r>
            <a:r>
              <a:rPr lang="fr-FR" sz="1600" dirty="0" err="1"/>
              <a:t>dat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maxdat1D =1 : trajet spatial (dim1)</a:t>
            </a:r>
          </a:p>
          <a:p>
            <a:pPr lvl="1"/>
            <a:r>
              <a:rPr lang="fr-FR" sz="1600" dirty="0"/>
              <a:t>Matrice loc1D (nb des res2D non nuls pour chaque </a:t>
            </a:r>
            <a:r>
              <a:rPr lang="fr-FR" sz="1600" dirty="0" err="1"/>
              <a:t>loc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maxloc1D =1 : trajet temporel (</a:t>
            </a:r>
            <a:r>
              <a:rPr lang="fr-FR" sz="1400" dirty="0" err="1"/>
              <a:t>dim</a:t>
            </a:r>
            <a:r>
              <a:rPr lang="fr-FR" sz="1400" dirty="0"/>
              <a:t> 1)</a:t>
            </a:r>
          </a:p>
          <a:p>
            <a:pPr lvl="1"/>
            <a:r>
              <a:rPr lang="fr-FR" sz="1600" dirty="0"/>
              <a:t>Sinon </a:t>
            </a:r>
            <a:r>
              <a:rPr lang="fr-FR" sz="1600" dirty="0" err="1"/>
              <a:t>dim</a:t>
            </a:r>
            <a:r>
              <a:rPr lang="fr-FR" sz="1600" dirty="0"/>
              <a:t> = 2</a:t>
            </a:r>
          </a:p>
          <a:p>
            <a:pPr lvl="2"/>
            <a:endParaRPr lang="fr-FR" sz="14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299456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712" y="66749"/>
            <a:ext cx="9794599" cy="957480"/>
          </a:xfrm>
        </p:spPr>
        <p:txBody>
          <a:bodyPr/>
          <a:lstStyle/>
          <a:p>
            <a:r>
              <a:rPr lang="fr-FR" dirty="0" err="1"/>
              <a:t>Xarray</a:t>
            </a:r>
            <a:r>
              <a:rPr lang="fr-FR" dirty="0"/>
              <a:t> – mapping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3429000"/>
            <a:ext cx="8342551" cy="315277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Xarray</a:t>
            </a:r>
            <a:r>
              <a:rPr lang="fr-FR" sz="2000" dirty="0"/>
              <a:t> </a:t>
            </a:r>
          </a:p>
          <a:p>
            <a:pPr lvl="1"/>
            <a:r>
              <a:rPr lang="fr-FR" sz="1560" dirty="0"/>
              <a:t>Data : matrice de données (ex. </a:t>
            </a:r>
            <a:r>
              <a:rPr lang="fr-FR" sz="1560" dirty="0" err="1"/>
              <a:t>numpy</a:t>
            </a:r>
            <a:r>
              <a:rPr lang="fr-FR" sz="1560" dirty="0"/>
              <a:t> </a:t>
            </a:r>
            <a:r>
              <a:rPr lang="fr-FR" sz="1560" dirty="0" err="1"/>
              <a:t>ndarray</a:t>
            </a:r>
            <a:r>
              <a:rPr lang="fr-FR" sz="1560" dirty="0"/>
              <a:t>)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matrice des index sous la forme : (</a:t>
            </a:r>
            <a:r>
              <a:rPr lang="fr-FR" sz="1600" dirty="0" err="1"/>
              <a:t>dims</a:t>
            </a:r>
            <a:r>
              <a:rPr lang="fr-FR" sz="1600" dirty="0"/>
              <a:t>, data, </a:t>
            </a:r>
            <a:r>
              <a:rPr lang="fr-FR" sz="1600" dirty="0" err="1"/>
              <a:t>attrs</a:t>
            </a:r>
            <a:r>
              <a:rPr lang="fr-FR" sz="1600" dirty="0"/>
              <a:t>)</a:t>
            </a:r>
            <a:endParaRPr lang="fr-FR" sz="1400" dirty="0"/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nom des dimensions</a:t>
            </a:r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dictionnaire d’attribut (pour data ou </a:t>
            </a:r>
            <a:r>
              <a:rPr lang="fr-FR" sz="1600" dirty="0" err="1"/>
              <a:t>coord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Name</a:t>
            </a:r>
          </a:p>
          <a:p>
            <a:r>
              <a:rPr lang="fr-FR" sz="2040" dirty="0"/>
              <a:t>Mapping </a:t>
            </a:r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</a:t>
            </a:r>
            <a:r>
              <a:rPr lang="fr-FR" sz="1600" dirty="0" err="1"/>
              <a:t>dat</a:t>
            </a:r>
            <a:r>
              <a:rPr lang="fr-FR" sz="1600" dirty="0"/>
              <a:t>/</a:t>
            </a:r>
            <a:r>
              <a:rPr lang="fr-FR" sz="1600" dirty="0" err="1"/>
              <a:t>loc</a:t>
            </a:r>
            <a:r>
              <a:rPr lang="fr-FR" sz="1600" dirty="0"/>
              <a:t>/</a:t>
            </a:r>
            <a:r>
              <a:rPr lang="fr-FR" sz="1600" dirty="0" err="1"/>
              <a:t>prp</a:t>
            </a:r>
            <a:r>
              <a:rPr lang="fr-FR" sz="1600" dirty="0"/>
              <a:t> ou réduite si nombre d’axes &lt; 3</a:t>
            </a:r>
          </a:p>
          <a:p>
            <a:pPr lvl="1"/>
            <a:r>
              <a:rPr lang="fr-FR" sz="1600" dirty="0"/>
              <a:t>Data : matrice de </a:t>
            </a:r>
            <a:r>
              <a:rPr lang="fr-FR" sz="1600" dirty="0" err="1"/>
              <a:t>Result</a:t>
            </a:r>
            <a:r>
              <a:rPr lang="fr-FR" sz="1600" dirty="0"/>
              <a:t> recalculée suivant la dimension choisie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listes de datation/location/</a:t>
            </a:r>
            <a:r>
              <a:rPr lang="fr-FR" sz="1600" dirty="0" err="1"/>
              <a:t>property</a:t>
            </a:r>
            <a:endParaRPr lang="fr-FR" sz="1600" dirty="0"/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attributs positionnés </a:t>
            </a:r>
          </a:p>
          <a:p>
            <a:pPr lvl="1"/>
            <a:r>
              <a:rPr lang="fr-FR" sz="1600" dirty="0"/>
              <a:t>Name : </a:t>
            </a:r>
            <a:r>
              <a:rPr lang="fr-FR" sz="1600" dirty="0" err="1"/>
              <a:t>obs_name</a:t>
            </a:r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2EFA2542-75FF-42B3-A78A-021513739653}"/>
              </a:ext>
            </a:extLst>
          </p:cNvPr>
          <p:cNvGrpSpPr/>
          <p:nvPr/>
        </p:nvGrpSpPr>
        <p:grpSpPr>
          <a:xfrm>
            <a:off x="3562635" y="1410556"/>
            <a:ext cx="463042" cy="1404938"/>
            <a:chOff x="4013956" y="1909907"/>
            <a:chExt cx="463042" cy="1404938"/>
          </a:xfrm>
        </p:grpSpPr>
        <p:sp>
          <p:nvSpPr>
            <p:cNvPr id="71" name="Forme libre : forme 70">
              <a:extLst>
                <a:ext uri="{FF2B5EF4-FFF2-40B4-BE49-F238E27FC236}">
                  <a16:creationId xmlns:a16="http://schemas.microsoft.com/office/drawing/2014/main" id="{02302490-09A5-4AAA-827F-A260C9102B65}"/>
                </a:ext>
              </a:extLst>
            </p:cNvPr>
            <p:cNvSpPr/>
            <p:nvPr/>
          </p:nvSpPr>
          <p:spPr>
            <a:xfrm>
              <a:off x="4014496" y="190990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409F9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7" name="Groupe 66">
              <a:extLst>
                <a:ext uri="{FF2B5EF4-FFF2-40B4-BE49-F238E27FC236}">
                  <a16:creationId xmlns:a16="http://schemas.microsoft.com/office/drawing/2014/main" id="{312E673C-D282-4FEB-B2C4-B0EFD71D3FC9}"/>
                </a:ext>
              </a:extLst>
            </p:cNvPr>
            <p:cNvGrpSpPr/>
            <p:nvPr/>
          </p:nvGrpSpPr>
          <p:grpSpPr>
            <a:xfrm>
              <a:off x="4013956" y="1911711"/>
              <a:ext cx="463042" cy="1401331"/>
              <a:chOff x="3962034" y="1816055"/>
              <a:chExt cx="463042" cy="1401331"/>
            </a:xfrm>
          </p:grpSpPr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423CD259-F116-4A62-B9DF-5D69993D20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EC94D92A-7296-4E71-AC64-5AF5057931C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8B892BD6-76A3-48EA-B89B-B275C46CE2B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eur droit 55">
                <a:extLst>
                  <a:ext uri="{FF2B5EF4-FFF2-40B4-BE49-F238E27FC236}">
                    <a16:creationId xmlns:a16="http://schemas.microsoft.com/office/drawing/2014/main" id="{6266FEC7-BB2A-4906-A4E6-536DF63BF2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CBA25314-590B-4934-8E73-E0B1A3B30E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AD1502FB-1870-427B-A59E-8122E1E26D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3E501EAC-9039-4CFB-B61D-DEE8BC270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id="{A0CAD1E2-FB87-4592-8FCA-F104F6DD1F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62">
                <a:extLst>
                  <a:ext uri="{FF2B5EF4-FFF2-40B4-BE49-F238E27FC236}">
                    <a16:creationId xmlns:a16="http://schemas.microsoft.com/office/drawing/2014/main" id="{9A6A33B0-386E-42BF-A2E4-B14FE4BD8C8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63">
                <a:extLst>
                  <a:ext uri="{FF2B5EF4-FFF2-40B4-BE49-F238E27FC236}">
                    <a16:creationId xmlns:a16="http://schemas.microsoft.com/office/drawing/2014/main" id="{66A287ED-B9B1-4FED-8D3E-83FFC6D8E6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64">
                <a:extLst>
                  <a:ext uri="{FF2B5EF4-FFF2-40B4-BE49-F238E27FC236}">
                    <a16:creationId xmlns:a16="http://schemas.microsoft.com/office/drawing/2014/main" id="{8FF6F6B1-E1D7-4971-904E-30506D337A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id="{EE872C5F-1E66-4211-A8ED-D5671A4E60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2" name="Forme libre : forme 71">
              <a:extLst>
                <a:ext uri="{FF2B5EF4-FFF2-40B4-BE49-F238E27FC236}">
                  <a16:creationId xmlns:a16="http://schemas.microsoft.com/office/drawing/2014/main" id="{0DB180A9-1D02-47A0-AC54-9A746D3BB49B}"/>
                </a:ext>
              </a:extLst>
            </p:cNvPr>
            <p:cNvSpPr/>
            <p:nvPr/>
          </p:nvSpPr>
          <p:spPr>
            <a:xfrm>
              <a:off x="4014496" y="190990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A6DA7ABE-800B-428D-AFD1-5507125A8A3C}"/>
              </a:ext>
            </a:extLst>
          </p:cNvPr>
          <p:cNvGrpSpPr/>
          <p:nvPr/>
        </p:nvGrpSpPr>
        <p:grpSpPr>
          <a:xfrm>
            <a:off x="2345432" y="1898096"/>
            <a:ext cx="1221581" cy="919162"/>
            <a:chOff x="2609007" y="2314280"/>
            <a:chExt cx="1221581" cy="919162"/>
          </a:xfrm>
        </p:grpSpPr>
        <p:sp>
          <p:nvSpPr>
            <p:cNvPr id="74" name="Forme libre : forme 73">
              <a:extLst>
                <a:ext uri="{FF2B5EF4-FFF2-40B4-BE49-F238E27FC236}">
                  <a16:creationId xmlns:a16="http://schemas.microsoft.com/office/drawing/2014/main" id="{0AECA747-5510-4F84-BB97-B08C7D73B14B}"/>
                </a:ext>
              </a:extLst>
            </p:cNvPr>
            <p:cNvSpPr/>
            <p:nvPr/>
          </p:nvSpPr>
          <p:spPr>
            <a:xfrm>
              <a:off x="2609007" y="2314280"/>
              <a:ext cx="1221581" cy="919162"/>
            </a:xfrm>
            <a:custGeom>
              <a:avLst/>
              <a:gdLst>
                <a:gd name="connsiteX0" fmla="*/ 0 w 1221581"/>
                <a:gd name="connsiteY0" fmla="*/ 916781 h 919162"/>
                <a:gd name="connsiteX1" fmla="*/ 0 w 1221581"/>
                <a:gd name="connsiteY1" fmla="*/ 0 h 919162"/>
                <a:gd name="connsiteX2" fmla="*/ 1219200 w 1221581"/>
                <a:gd name="connsiteY2" fmla="*/ 2381 h 919162"/>
                <a:gd name="connsiteX3" fmla="*/ 1221581 w 1221581"/>
                <a:gd name="connsiteY3" fmla="*/ 919162 h 919162"/>
                <a:gd name="connsiteX4" fmla="*/ 0 w 1221581"/>
                <a:gd name="connsiteY4" fmla="*/ 916781 h 91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581" h="919162">
                  <a:moveTo>
                    <a:pt x="0" y="916781"/>
                  </a:moveTo>
                  <a:lnTo>
                    <a:pt x="0" y="0"/>
                  </a:lnTo>
                  <a:lnTo>
                    <a:pt x="1219200" y="2381"/>
                  </a:lnTo>
                  <a:cubicBezTo>
                    <a:pt x="1219994" y="307975"/>
                    <a:pt x="1220787" y="613568"/>
                    <a:pt x="1221581" y="919162"/>
                  </a:cubicBezTo>
                  <a:lnTo>
                    <a:pt x="0" y="916781"/>
                  </a:lnTo>
                  <a:close/>
                </a:path>
              </a:pathLst>
            </a:custGeom>
            <a:solidFill>
              <a:srgbClr val="BFDFD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D430C6ED-22FB-4856-AAD6-7AB61A917384}"/>
                </a:ext>
              </a:extLst>
            </p:cNvPr>
            <p:cNvGrpSpPr/>
            <p:nvPr/>
          </p:nvGrpSpPr>
          <p:grpSpPr>
            <a:xfrm>
              <a:off x="2609827" y="2315102"/>
              <a:ext cx="1219941" cy="917518"/>
              <a:chOff x="3241558" y="1983336"/>
              <a:chExt cx="1219941" cy="917518"/>
            </a:xfrm>
          </p:grpSpPr>
          <p:grpSp>
            <p:nvGrpSpPr>
              <p:cNvPr id="28" name="Groupe 27">
                <a:extLst>
                  <a:ext uri="{FF2B5EF4-FFF2-40B4-BE49-F238E27FC236}">
                    <a16:creationId xmlns:a16="http://schemas.microsoft.com/office/drawing/2014/main" id="{A537BDB0-44DF-4D97-9E48-B04F359ADD38}"/>
                  </a:ext>
                </a:extLst>
              </p:cNvPr>
              <p:cNvGrpSpPr/>
              <p:nvPr/>
            </p:nvGrpSpPr>
            <p:grpSpPr>
              <a:xfrm>
                <a:off x="3241558" y="1983336"/>
                <a:ext cx="1219939" cy="917518"/>
                <a:chOff x="3384432" y="1277420"/>
                <a:chExt cx="1463040" cy="914400"/>
              </a:xfrm>
            </p:grpSpPr>
            <p:cxnSp>
              <p:nvCxnSpPr>
                <p:cNvPr id="18" name="Connecteur droit 17">
                  <a:extLst>
                    <a:ext uri="{FF2B5EF4-FFF2-40B4-BE49-F238E27FC236}">
                      <a16:creationId xmlns:a16="http://schemas.microsoft.com/office/drawing/2014/main" id="{A1EA8688-FB64-4FFB-AB4A-C197CDA2E7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14603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Connecteur droit 18">
                  <a:extLst>
                    <a:ext uri="{FF2B5EF4-FFF2-40B4-BE49-F238E27FC236}">
                      <a16:creationId xmlns:a16="http://schemas.microsoft.com/office/drawing/2014/main" id="{4A2CA40B-BEF0-4CF5-8D80-EC55E73CD8B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13079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F564F7DD-624C-4A29-BDEE-1FCE861A2B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11555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Connecteur droit 20">
                  <a:extLst>
                    <a:ext uri="{FF2B5EF4-FFF2-40B4-BE49-F238E27FC236}">
                      <a16:creationId xmlns:a16="http://schemas.microsoft.com/office/drawing/2014/main" id="{461726EF-A4CD-4DA7-8516-F24D1FACB7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10031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Connecteur droit 21">
                  <a:extLst>
                    <a:ext uri="{FF2B5EF4-FFF2-40B4-BE49-F238E27FC236}">
                      <a16:creationId xmlns:a16="http://schemas.microsoft.com/office/drawing/2014/main" id="{2BB57C73-3B54-4492-AD6C-9873CC725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8507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eur droit 22">
                  <a:extLst>
                    <a:ext uri="{FF2B5EF4-FFF2-40B4-BE49-F238E27FC236}">
                      <a16:creationId xmlns:a16="http://schemas.microsoft.com/office/drawing/2014/main" id="{FAE71AE4-3049-4769-8508-66CC40375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6983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Connecteur droit 23">
                  <a:extLst>
                    <a:ext uri="{FF2B5EF4-FFF2-40B4-BE49-F238E27FC236}">
                      <a16:creationId xmlns:a16="http://schemas.microsoft.com/office/drawing/2014/main" id="{AF00EC2F-5F8F-47DC-A8EA-8D3A66CA4B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>
                  <a:off x="4115952" y="545900"/>
                  <a:ext cx="0" cy="1463040"/>
                </a:xfrm>
                <a:prstGeom prst="line">
                  <a:avLst/>
                </a:prstGeom>
                <a:ln w="6350">
                  <a:solidFill>
                    <a:srgbClr val="54979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" name="Connecteur droit 4">
                <a:extLst>
                  <a:ext uri="{FF2B5EF4-FFF2-40B4-BE49-F238E27FC236}">
                    <a16:creationId xmlns:a16="http://schemas.microsoft.com/office/drawing/2014/main" id="{23D6AA6D-DAC3-458A-A3C4-9D626C858F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422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>
                <a:extLst>
                  <a:ext uri="{FF2B5EF4-FFF2-40B4-BE49-F238E27FC236}">
                    <a16:creationId xmlns:a16="http://schemas.microsoft.com/office/drawing/2014/main" id="{814C1ACC-193E-4821-B43F-67B68CF08A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946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3CC227EE-3464-444A-9724-32F2F6893D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470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499C8E99-A8A5-4DB6-9BE8-794F09C6E3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994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necteur droit 12">
                <a:extLst>
                  <a:ext uri="{FF2B5EF4-FFF2-40B4-BE49-F238E27FC236}">
                    <a16:creationId xmlns:a16="http://schemas.microsoft.com/office/drawing/2014/main" id="{F8118998-3C12-4001-8CDF-CECCA7B1C7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518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290A6B74-8C05-42A7-9482-7F9F99E4C5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42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F94A2191-53A6-4367-BCC7-A2F416F5AC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566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06ECB202-41CE-4FFD-9494-CEDCB5E1E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90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58EEDB77-5ADD-4F7B-BBFA-189B25A7C8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1499" y="1984841"/>
                <a:ext cx="0" cy="916013"/>
              </a:xfrm>
              <a:prstGeom prst="line">
                <a:avLst/>
              </a:prstGeom>
              <a:ln w="6350">
                <a:solidFill>
                  <a:srgbClr val="54979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Forme libre : forme 74">
              <a:extLst>
                <a:ext uri="{FF2B5EF4-FFF2-40B4-BE49-F238E27FC236}">
                  <a16:creationId xmlns:a16="http://schemas.microsoft.com/office/drawing/2014/main" id="{273386AF-3A31-401E-B7EB-B7052CD21EB1}"/>
                </a:ext>
              </a:extLst>
            </p:cNvPr>
            <p:cNvSpPr/>
            <p:nvPr/>
          </p:nvSpPr>
          <p:spPr>
            <a:xfrm>
              <a:off x="2609007" y="2314280"/>
              <a:ext cx="1221581" cy="919162"/>
            </a:xfrm>
            <a:custGeom>
              <a:avLst/>
              <a:gdLst>
                <a:gd name="connsiteX0" fmla="*/ 0 w 1221581"/>
                <a:gd name="connsiteY0" fmla="*/ 916781 h 919162"/>
                <a:gd name="connsiteX1" fmla="*/ 0 w 1221581"/>
                <a:gd name="connsiteY1" fmla="*/ 0 h 919162"/>
                <a:gd name="connsiteX2" fmla="*/ 1219200 w 1221581"/>
                <a:gd name="connsiteY2" fmla="*/ 2381 h 919162"/>
                <a:gd name="connsiteX3" fmla="*/ 1221581 w 1221581"/>
                <a:gd name="connsiteY3" fmla="*/ 919162 h 919162"/>
                <a:gd name="connsiteX4" fmla="*/ 0 w 1221581"/>
                <a:gd name="connsiteY4" fmla="*/ 916781 h 919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581" h="919162">
                  <a:moveTo>
                    <a:pt x="0" y="916781"/>
                  </a:moveTo>
                  <a:lnTo>
                    <a:pt x="0" y="0"/>
                  </a:lnTo>
                  <a:lnTo>
                    <a:pt x="1219200" y="2381"/>
                  </a:lnTo>
                  <a:cubicBezTo>
                    <a:pt x="1219994" y="307975"/>
                    <a:pt x="1220787" y="613568"/>
                    <a:pt x="1221581" y="919162"/>
                  </a:cubicBezTo>
                  <a:lnTo>
                    <a:pt x="0" y="916781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79" name="Groupe 78">
            <a:extLst>
              <a:ext uri="{FF2B5EF4-FFF2-40B4-BE49-F238E27FC236}">
                <a16:creationId xmlns:a16="http://schemas.microsoft.com/office/drawing/2014/main" id="{2EFFAE77-7156-4D40-A43C-BCB4293D2183}"/>
              </a:ext>
            </a:extLst>
          </p:cNvPr>
          <p:cNvGrpSpPr/>
          <p:nvPr/>
        </p:nvGrpSpPr>
        <p:grpSpPr>
          <a:xfrm>
            <a:off x="2342874" y="1412937"/>
            <a:ext cx="1685925" cy="488156"/>
            <a:chOff x="2342874" y="1412937"/>
            <a:chExt cx="1685925" cy="488156"/>
          </a:xfrm>
        </p:grpSpPr>
        <p:sp>
          <p:nvSpPr>
            <p:cNvPr id="77" name="Forme libre : forme 76">
              <a:extLst>
                <a:ext uri="{FF2B5EF4-FFF2-40B4-BE49-F238E27FC236}">
                  <a16:creationId xmlns:a16="http://schemas.microsoft.com/office/drawing/2014/main" id="{05CB7698-B36A-4271-9612-0FBB1EA33CC3}"/>
                </a:ext>
              </a:extLst>
            </p:cNvPr>
            <p:cNvSpPr/>
            <p:nvPr/>
          </p:nvSpPr>
          <p:spPr>
            <a:xfrm>
              <a:off x="2342874" y="1412937"/>
              <a:ext cx="1685925" cy="488156"/>
            </a:xfrm>
            <a:custGeom>
              <a:avLst/>
              <a:gdLst>
                <a:gd name="connsiteX0" fmla="*/ 0 w 1685925"/>
                <a:gd name="connsiteY0" fmla="*/ 488156 h 488156"/>
                <a:gd name="connsiteX1" fmla="*/ 461963 w 1685925"/>
                <a:gd name="connsiteY1" fmla="*/ 2381 h 488156"/>
                <a:gd name="connsiteX2" fmla="*/ 1685925 w 1685925"/>
                <a:gd name="connsiteY2" fmla="*/ 0 h 488156"/>
                <a:gd name="connsiteX3" fmla="*/ 1223963 w 1685925"/>
                <a:gd name="connsiteY3" fmla="*/ 488156 h 488156"/>
                <a:gd name="connsiteX4" fmla="*/ 0 w 1685925"/>
                <a:gd name="connsiteY4" fmla="*/ 488156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925" h="488156">
                  <a:moveTo>
                    <a:pt x="0" y="488156"/>
                  </a:moveTo>
                  <a:lnTo>
                    <a:pt x="461963" y="2381"/>
                  </a:lnTo>
                  <a:lnTo>
                    <a:pt x="1685925" y="0"/>
                  </a:lnTo>
                  <a:lnTo>
                    <a:pt x="1223963" y="488156"/>
                  </a:lnTo>
                  <a:lnTo>
                    <a:pt x="0" y="488156"/>
                  </a:lnTo>
                  <a:close/>
                </a:path>
              </a:pathLst>
            </a:custGeom>
            <a:solidFill>
              <a:srgbClr val="7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1F7F8751-18C0-46F3-997A-496F23D6B13E}"/>
                </a:ext>
              </a:extLst>
            </p:cNvPr>
            <p:cNvGrpSpPr/>
            <p:nvPr/>
          </p:nvGrpSpPr>
          <p:grpSpPr>
            <a:xfrm>
              <a:off x="2347457" y="1413059"/>
              <a:ext cx="1676758" cy="487912"/>
              <a:chOff x="3246825" y="1489696"/>
              <a:chExt cx="1676758" cy="487912"/>
            </a:xfrm>
          </p:grpSpPr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F55040CF-3C66-4884-AE39-BF0BC29719A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468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082400D5-8F73-4FDF-8A3E-010674FC3F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992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3F3BA5B3-8705-4BA2-B461-FB1ACB7771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5516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0E9777B8-30EE-4839-BE72-25607CBC21E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40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D6CFA890-4423-4A54-9F9F-8FD221590C9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564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DB2874B3-6F4B-4E31-B460-DD12BAD8320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088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89A8A10F-7B4B-4B22-BD2C-33BAB9468A4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612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F6CBF57F-D682-42CD-9F17-1D823B523D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136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FFD2A653-971A-4174-B431-7ED9B97E37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66025" y="1489696"/>
                <a:ext cx="457199" cy="486931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894C7414-7BEA-489A-9160-FFAC169F1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03643" y="1489696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176D4F9D-4F2E-458B-B726-C4A8BC4D2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89350" y="1611674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0AD48011-9C80-45D9-A0F2-33F10A0EE6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5057" y="1733652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A81E7F37-4899-4F40-A7D6-7DF9551C2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0746" y="1855630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8089FD97-9505-4B68-8B8D-88B914B30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51205" y="1977608"/>
                <a:ext cx="1219940" cy="0"/>
              </a:xfrm>
              <a:prstGeom prst="line">
                <a:avLst/>
              </a:prstGeom>
              <a:ln w="6350">
                <a:solidFill>
                  <a:srgbClr val="38787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8" name="Forme libre : forme 77">
              <a:extLst>
                <a:ext uri="{FF2B5EF4-FFF2-40B4-BE49-F238E27FC236}">
                  <a16:creationId xmlns:a16="http://schemas.microsoft.com/office/drawing/2014/main" id="{B80547BE-E935-4E83-AE4F-FAD628B8C7AF}"/>
                </a:ext>
              </a:extLst>
            </p:cNvPr>
            <p:cNvSpPr/>
            <p:nvPr/>
          </p:nvSpPr>
          <p:spPr>
            <a:xfrm>
              <a:off x="2342874" y="1412937"/>
              <a:ext cx="1685925" cy="488156"/>
            </a:xfrm>
            <a:custGeom>
              <a:avLst/>
              <a:gdLst>
                <a:gd name="connsiteX0" fmla="*/ 0 w 1685925"/>
                <a:gd name="connsiteY0" fmla="*/ 488156 h 488156"/>
                <a:gd name="connsiteX1" fmla="*/ 461963 w 1685925"/>
                <a:gd name="connsiteY1" fmla="*/ 2381 h 488156"/>
                <a:gd name="connsiteX2" fmla="*/ 1685925 w 1685925"/>
                <a:gd name="connsiteY2" fmla="*/ 0 h 488156"/>
                <a:gd name="connsiteX3" fmla="*/ 1223963 w 1685925"/>
                <a:gd name="connsiteY3" fmla="*/ 488156 h 488156"/>
                <a:gd name="connsiteX4" fmla="*/ 0 w 1685925"/>
                <a:gd name="connsiteY4" fmla="*/ 488156 h 48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5925" h="488156">
                  <a:moveTo>
                    <a:pt x="0" y="488156"/>
                  </a:moveTo>
                  <a:lnTo>
                    <a:pt x="461963" y="2381"/>
                  </a:lnTo>
                  <a:lnTo>
                    <a:pt x="1685925" y="0"/>
                  </a:lnTo>
                  <a:lnTo>
                    <a:pt x="1223963" y="488156"/>
                  </a:lnTo>
                  <a:lnTo>
                    <a:pt x="0" y="488156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1683E241-6562-4DE8-99B3-B8CEB9476790}"/>
              </a:ext>
            </a:extLst>
          </p:cNvPr>
          <p:cNvSpPr/>
          <p:nvPr/>
        </p:nvSpPr>
        <p:spPr>
          <a:xfrm>
            <a:off x="2342874" y="2208118"/>
            <a:ext cx="1221580" cy="148373"/>
          </a:xfrm>
          <a:prstGeom prst="rect">
            <a:avLst/>
          </a:prstGeom>
          <a:solidFill>
            <a:srgbClr val="0D0D0D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/>
              <a:t>Location</a:t>
            </a:r>
          </a:p>
        </p:txBody>
      </p:sp>
      <p:sp>
        <p:nvSpPr>
          <p:cNvPr id="97" name="Forme libre : forme 96">
            <a:extLst>
              <a:ext uri="{FF2B5EF4-FFF2-40B4-BE49-F238E27FC236}">
                <a16:creationId xmlns:a16="http://schemas.microsoft.com/office/drawing/2014/main" id="{EC8AFF10-48BB-4B42-A355-06E6F28DC6AD}"/>
              </a:ext>
            </a:extLst>
          </p:cNvPr>
          <p:cNvSpPr/>
          <p:nvPr/>
        </p:nvSpPr>
        <p:spPr>
          <a:xfrm>
            <a:off x="3564731" y="1721644"/>
            <a:ext cx="459582" cy="635794"/>
          </a:xfrm>
          <a:custGeom>
            <a:avLst/>
            <a:gdLst>
              <a:gd name="connsiteX0" fmla="*/ 0 w 459582"/>
              <a:gd name="connsiteY0" fmla="*/ 635794 h 635794"/>
              <a:gd name="connsiteX1" fmla="*/ 459582 w 459582"/>
              <a:gd name="connsiteY1" fmla="*/ 152400 h 635794"/>
              <a:gd name="connsiteX2" fmla="*/ 459582 w 459582"/>
              <a:gd name="connsiteY2" fmla="*/ 0 h 635794"/>
              <a:gd name="connsiteX3" fmla="*/ 2382 w 459582"/>
              <a:gd name="connsiteY3" fmla="*/ 485775 h 635794"/>
              <a:gd name="connsiteX4" fmla="*/ 0 w 459582"/>
              <a:gd name="connsiteY4" fmla="*/ 635794 h 635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9582" h="635794">
                <a:moveTo>
                  <a:pt x="0" y="635794"/>
                </a:moveTo>
                <a:lnTo>
                  <a:pt x="459582" y="152400"/>
                </a:lnTo>
                <a:lnTo>
                  <a:pt x="459582" y="0"/>
                </a:lnTo>
                <a:lnTo>
                  <a:pt x="2382" y="485775"/>
                </a:lnTo>
                <a:lnTo>
                  <a:pt x="0" y="635794"/>
                </a:lnTo>
                <a:close/>
              </a:path>
            </a:pathLst>
          </a:custGeom>
          <a:solidFill>
            <a:srgbClr val="0D0D0D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7D108CF-85DD-45A0-8145-214F4A5CEFD0}"/>
              </a:ext>
            </a:extLst>
          </p:cNvPr>
          <p:cNvSpPr/>
          <p:nvPr/>
        </p:nvSpPr>
        <p:spPr>
          <a:xfrm rot="16200000">
            <a:off x="2120584" y="2280285"/>
            <a:ext cx="914395" cy="148373"/>
          </a:xfrm>
          <a:prstGeom prst="rect">
            <a:avLst/>
          </a:prstGeom>
          <a:solidFill>
            <a:srgbClr val="00206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700" dirty="0"/>
              <a:t>Datation         </a:t>
            </a:r>
          </a:p>
        </p:txBody>
      </p:sp>
      <p:sp>
        <p:nvSpPr>
          <p:cNvPr id="99" name="Forme libre : forme 98">
            <a:extLst>
              <a:ext uri="{FF2B5EF4-FFF2-40B4-BE49-F238E27FC236}">
                <a16:creationId xmlns:a16="http://schemas.microsoft.com/office/drawing/2014/main" id="{607FDAA0-270C-4ABB-86E5-8F743221A1F1}"/>
              </a:ext>
            </a:extLst>
          </p:cNvPr>
          <p:cNvSpPr/>
          <p:nvPr/>
        </p:nvSpPr>
        <p:spPr>
          <a:xfrm>
            <a:off x="2502694" y="1414463"/>
            <a:ext cx="607219" cy="485775"/>
          </a:xfrm>
          <a:custGeom>
            <a:avLst/>
            <a:gdLst>
              <a:gd name="connsiteX0" fmla="*/ 452437 w 607219"/>
              <a:gd name="connsiteY0" fmla="*/ 0 h 485775"/>
              <a:gd name="connsiteX1" fmla="*/ 607219 w 607219"/>
              <a:gd name="connsiteY1" fmla="*/ 0 h 485775"/>
              <a:gd name="connsiteX2" fmla="*/ 147637 w 607219"/>
              <a:gd name="connsiteY2" fmla="*/ 483393 h 485775"/>
              <a:gd name="connsiteX3" fmla="*/ 0 w 607219"/>
              <a:gd name="connsiteY3" fmla="*/ 485775 h 485775"/>
              <a:gd name="connsiteX4" fmla="*/ 452437 w 607219"/>
              <a:gd name="connsiteY4" fmla="*/ 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7219" h="485775">
                <a:moveTo>
                  <a:pt x="452437" y="0"/>
                </a:moveTo>
                <a:lnTo>
                  <a:pt x="607219" y="0"/>
                </a:lnTo>
                <a:lnTo>
                  <a:pt x="147637" y="483393"/>
                </a:lnTo>
                <a:lnTo>
                  <a:pt x="0" y="485775"/>
                </a:lnTo>
                <a:lnTo>
                  <a:pt x="452437" y="0"/>
                </a:lnTo>
                <a:close/>
              </a:path>
            </a:pathLst>
          </a:custGeom>
          <a:solidFill>
            <a:srgbClr val="00206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0" name="Forme libre : forme 99">
            <a:extLst>
              <a:ext uri="{FF2B5EF4-FFF2-40B4-BE49-F238E27FC236}">
                <a16:creationId xmlns:a16="http://schemas.microsoft.com/office/drawing/2014/main" id="{9162A632-C565-44DB-9A90-E978F7EF09F3}"/>
              </a:ext>
            </a:extLst>
          </p:cNvPr>
          <p:cNvSpPr/>
          <p:nvPr/>
        </p:nvSpPr>
        <p:spPr>
          <a:xfrm>
            <a:off x="2571750" y="1533525"/>
            <a:ext cx="1335881" cy="126206"/>
          </a:xfrm>
          <a:custGeom>
            <a:avLst/>
            <a:gdLst>
              <a:gd name="connsiteX0" fmla="*/ 0 w 1335881"/>
              <a:gd name="connsiteY0" fmla="*/ 121444 h 126206"/>
              <a:gd name="connsiteX1" fmla="*/ 116681 w 1335881"/>
              <a:gd name="connsiteY1" fmla="*/ 0 h 126206"/>
              <a:gd name="connsiteX2" fmla="*/ 1335881 w 1335881"/>
              <a:gd name="connsiteY2" fmla="*/ 4763 h 126206"/>
              <a:gd name="connsiteX3" fmla="*/ 1216819 w 1335881"/>
              <a:gd name="connsiteY3" fmla="*/ 126206 h 126206"/>
              <a:gd name="connsiteX4" fmla="*/ 0 w 1335881"/>
              <a:gd name="connsiteY4" fmla="*/ 121444 h 126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881" h="126206">
                <a:moveTo>
                  <a:pt x="0" y="121444"/>
                </a:moveTo>
                <a:lnTo>
                  <a:pt x="116681" y="0"/>
                </a:lnTo>
                <a:lnTo>
                  <a:pt x="1335881" y="4763"/>
                </a:lnTo>
                <a:lnTo>
                  <a:pt x="1216819" y="126206"/>
                </a:lnTo>
                <a:lnTo>
                  <a:pt x="0" y="121444"/>
                </a:lnTo>
                <a:close/>
              </a:path>
            </a:pathLst>
          </a:custGeom>
          <a:solidFill>
            <a:srgbClr val="A5301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/>
              <a:t>Property</a:t>
            </a:r>
            <a:endParaRPr lang="fr-FR" sz="700" dirty="0"/>
          </a:p>
        </p:txBody>
      </p:sp>
      <p:sp>
        <p:nvSpPr>
          <p:cNvPr id="101" name="Forme libre : forme 100">
            <a:extLst>
              <a:ext uri="{FF2B5EF4-FFF2-40B4-BE49-F238E27FC236}">
                <a16:creationId xmlns:a16="http://schemas.microsoft.com/office/drawing/2014/main" id="{32296274-0D98-44F7-AB59-128C58F11A9D}"/>
              </a:ext>
            </a:extLst>
          </p:cNvPr>
          <p:cNvSpPr/>
          <p:nvPr/>
        </p:nvSpPr>
        <p:spPr>
          <a:xfrm>
            <a:off x="3790950" y="1535906"/>
            <a:ext cx="119063" cy="1033463"/>
          </a:xfrm>
          <a:custGeom>
            <a:avLst/>
            <a:gdLst>
              <a:gd name="connsiteX0" fmla="*/ 0 w 119063"/>
              <a:gd name="connsiteY0" fmla="*/ 123825 h 1033463"/>
              <a:gd name="connsiteX1" fmla="*/ 119063 w 119063"/>
              <a:gd name="connsiteY1" fmla="*/ 0 h 1033463"/>
              <a:gd name="connsiteX2" fmla="*/ 119063 w 119063"/>
              <a:gd name="connsiteY2" fmla="*/ 914400 h 1033463"/>
              <a:gd name="connsiteX3" fmla="*/ 4763 w 119063"/>
              <a:gd name="connsiteY3" fmla="*/ 1033463 h 1033463"/>
              <a:gd name="connsiteX4" fmla="*/ 0 w 119063"/>
              <a:gd name="connsiteY4" fmla="*/ 123825 h 1033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063" h="1033463">
                <a:moveTo>
                  <a:pt x="0" y="123825"/>
                </a:moveTo>
                <a:lnTo>
                  <a:pt x="119063" y="0"/>
                </a:lnTo>
                <a:lnTo>
                  <a:pt x="119063" y="914400"/>
                </a:lnTo>
                <a:lnTo>
                  <a:pt x="4763" y="1033463"/>
                </a:lnTo>
                <a:cubicBezTo>
                  <a:pt x="3175" y="730250"/>
                  <a:pt x="1588" y="427038"/>
                  <a:pt x="0" y="123825"/>
                </a:cubicBezTo>
                <a:close/>
              </a:path>
            </a:pathLst>
          </a:custGeom>
          <a:solidFill>
            <a:srgbClr val="A5301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02" name="Groupe 101">
            <a:extLst>
              <a:ext uri="{FF2B5EF4-FFF2-40B4-BE49-F238E27FC236}">
                <a16:creationId xmlns:a16="http://schemas.microsoft.com/office/drawing/2014/main" id="{5369427A-6651-436C-9203-0C71B5EBB81B}"/>
              </a:ext>
            </a:extLst>
          </p:cNvPr>
          <p:cNvGrpSpPr/>
          <p:nvPr/>
        </p:nvGrpSpPr>
        <p:grpSpPr>
          <a:xfrm>
            <a:off x="3976255" y="1413455"/>
            <a:ext cx="463042" cy="1404938"/>
            <a:chOff x="3898505" y="1406731"/>
            <a:chExt cx="463042" cy="1404938"/>
          </a:xfrm>
        </p:grpSpPr>
        <p:sp>
          <p:nvSpPr>
            <p:cNvPr id="81" name="Forme libre : forme 80">
              <a:extLst>
                <a:ext uri="{FF2B5EF4-FFF2-40B4-BE49-F238E27FC236}">
                  <a16:creationId xmlns:a16="http://schemas.microsoft.com/office/drawing/2014/main" id="{2586223B-29DA-4D8D-8BCA-5620D5B355C4}"/>
                </a:ext>
              </a:extLst>
            </p:cNvPr>
            <p:cNvSpPr/>
            <p:nvPr/>
          </p:nvSpPr>
          <p:spPr>
            <a:xfrm>
              <a:off x="3899045" y="1406731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FFC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FEBFD0B4-D301-43D4-B789-8660327ADB7E}"/>
                </a:ext>
              </a:extLst>
            </p:cNvPr>
            <p:cNvGrpSpPr/>
            <p:nvPr/>
          </p:nvGrpSpPr>
          <p:grpSpPr>
            <a:xfrm>
              <a:off x="3898505" y="1408535"/>
              <a:ext cx="463042" cy="1401331"/>
              <a:chOff x="3962034" y="1816055"/>
              <a:chExt cx="463042" cy="1401331"/>
            </a:xfrm>
          </p:grpSpPr>
          <p:cxnSp>
            <p:nvCxnSpPr>
              <p:cNvPr id="84" name="Connecteur droit 83">
                <a:extLst>
                  <a:ext uri="{FF2B5EF4-FFF2-40B4-BE49-F238E27FC236}">
                    <a16:creationId xmlns:a16="http://schemas.microsoft.com/office/drawing/2014/main" id="{10A7DAAC-C416-473F-BBCF-83DDD3760F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necteur droit 84">
                <a:extLst>
                  <a:ext uri="{FF2B5EF4-FFF2-40B4-BE49-F238E27FC236}">
                    <a16:creationId xmlns:a16="http://schemas.microsoft.com/office/drawing/2014/main" id="{64A386BE-35FA-4DE2-B5B1-44987510B25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Connecteur droit 85">
                <a:extLst>
                  <a:ext uri="{FF2B5EF4-FFF2-40B4-BE49-F238E27FC236}">
                    <a16:creationId xmlns:a16="http://schemas.microsoft.com/office/drawing/2014/main" id="{41E66329-04B6-4370-B4F2-3D8A6C2D59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Connecteur droit 86">
                <a:extLst>
                  <a:ext uri="{FF2B5EF4-FFF2-40B4-BE49-F238E27FC236}">
                    <a16:creationId xmlns:a16="http://schemas.microsoft.com/office/drawing/2014/main" id="{3F639BBE-5E6F-40F4-B115-111DD691D8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Connecteur droit 87">
                <a:extLst>
                  <a:ext uri="{FF2B5EF4-FFF2-40B4-BE49-F238E27FC236}">
                    <a16:creationId xmlns:a16="http://schemas.microsoft.com/office/drawing/2014/main" id="{5FB64A7C-052F-4B46-8CC8-C2089C0272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Connecteur droit 88">
                <a:extLst>
                  <a:ext uri="{FF2B5EF4-FFF2-40B4-BE49-F238E27FC236}">
                    <a16:creationId xmlns:a16="http://schemas.microsoft.com/office/drawing/2014/main" id="{EA65D70C-6C81-4F3A-977D-58A41EDDE5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necteur droit 89">
                <a:extLst>
                  <a:ext uri="{FF2B5EF4-FFF2-40B4-BE49-F238E27FC236}">
                    <a16:creationId xmlns:a16="http://schemas.microsoft.com/office/drawing/2014/main" id="{A951F4CF-8772-417E-B25E-94DEA8EF8F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necteur droit 90">
                <a:extLst>
                  <a:ext uri="{FF2B5EF4-FFF2-40B4-BE49-F238E27FC236}">
                    <a16:creationId xmlns:a16="http://schemas.microsoft.com/office/drawing/2014/main" id="{EE7B96A0-8A9C-4DA9-958A-A8D7392DADE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necteur droit 91">
                <a:extLst>
                  <a:ext uri="{FF2B5EF4-FFF2-40B4-BE49-F238E27FC236}">
                    <a16:creationId xmlns:a16="http://schemas.microsoft.com/office/drawing/2014/main" id="{CBDC7EB6-538C-4C40-84B1-931B696021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necteur droit 92">
                <a:extLst>
                  <a:ext uri="{FF2B5EF4-FFF2-40B4-BE49-F238E27FC236}">
                    <a16:creationId xmlns:a16="http://schemas.microsoft.com/office/drawing/2014/main" id="{080B8F01-B5B6-4146-9549-21BD130955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necteur droit 93">
                <a:extLst>
                  <a:ext uri="{FF2B5EF4-FFF2-40B4-BE49-F238E27FC236}">
                    <a16:creationId xmlns:a16="http://schemas.microsoft.com/office/drawing/2014/main" id="{63FC14F4-9004-40B3-B776-EA896361A38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Connecteur droit 94">
                <a:extLst>
                  <a:ext uri="{FF2B5EF4-FFF2-40B4-BE49-F238E27FC236}">
                    <a16:creationId xmlns:a16="http://schemas.microsoft.com/office/drawing/2014/main" id="{C6668CDA-0969-46B7-AF32-DF68CC8223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Forme libre : forme 82">
              <a:extLst>
                <a:ext uri="{FF2B5EF4-FFF2-40B4-BE49-F238E27FC236}">
                  <a16:creationId xmlns:a16="http://schemas.microsoft.com/office/drawing/2014/main" id="{DC527668-F1D5-4F3F-9DB5-A41E19947B28}"/>
                </a:ext>
              </a:extLst>
            </p:cNvPr>
            <p:cNvSpPr/>
            <p:nvPr/>
          </p:nvSpPr>
          <p:spPr>
            <a:xfrm>
              <a:off x="3899045" y="1406731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6" name="Groupe 135">
            <a:extLst>
              <a:ext uri="{FF2B5EF4-FFF2-40B4-BE49-F238E27FC236}">
                <a16:creationId xmlns:a16="http://schemas.microsoft.com/office/drawing/2014/main" id="{BD512F6B-3342-4A9D-9875-FE134A4F8026}"/>
              </a:ext>
            </a:extLst>
          </p:cNvPr>
          <p:cNvGrpSpPr/>
          <p:nvPr/>
        </p:nvGrpSpPr>
        <p:grpSpPr>
          <a:xfrm>
            <a:off x="4328494" y="1413455"/>
            <a:ext cx="463042" cy="1404938"/>
            <a:chOff x="4299702" y="1597517"/>
            <a:chExt cx="463042" cy="1404938"/>
          </a:xfrm>
        </p:grpSpPr>
        <p:sp>
          <p:nvSpPr>
            <p:cNvPr id="104" name="Forme libre : forme 103">
              <a:extLst>
                <a:ext uri="{FF2B5EF4-FFF2-40B4-BE49-F238E27FC236}">
                  <a16:creationId xmlns:a16="http://schemas.microsoft.com/office/drawing/2014/main" id="{CFEF6AA0-4117-43A2-AA9B-CAC72F416D4C}"/>
                </a:ext>
              </a:extLst>
            </p:cNvPr>
            <p:cNvSpPr/>
            <p:nvPr/>
          </p:nvSpPr>
          <p:spPr>
            <a:xfrm>
              <a:off x="4300242" y="159751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5" name="Groupe 104">
              <a:extLst>
                <a:ext uri="{FF2B5EF4-FFF2-40B4-BE49-F238E27FC236}">
                  <a16:creationId xmlns:a16="http://schemas.microsoft.com/office/drawing/2014/main" id="{247D1113-531A-4463-B3A8-83DE48EAE1A2}"/>
                </a:ext>
              </a:extLst>
            </p:cNvPr>
            <p:cNvGrpSpPr/>
            <p:nvPr/>
          </p:nvGrpSpPr>
          <p:grpSpPr>
            <a:xfrm>
              <a:off x="4299702" y="1599321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07" name="Connecteur droit 106">
                <a:extLst>
                  <a:ext uri="{FF2B5EF4-FFF2-40B4-BE49-F238E27FC236}">
                    <a16:creationId xmlns:a16="http://schemas.microsoft.com/office/drawing/2014/main" id="{26360C13-1E84-4F3A-BAA2-11FDB53641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Connecteur droit 107">
                <a:extLst>
                  <a:ext uri="{FF2B5EF4-FFF2-40B4-BE49-F238E27FC236}">
                    <a16:creationId xmlns:a16="http://schemas.microsoft.com/office/drawing/2014/main" id="{AAC72608-1CEA-41AB-823E-20B17820DA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Connecteur droit 108">
                <a:extLst>
                  <a:ext uri="{FF2B5EF4-FFF2-40B4-BE49-F238E27FC236}">
                    <a16:creationId xmlns:a16="http://schemas.microsoft.com/office/drawing/2014/main" id="{77E31581-8EE6-43E6-882C-B13E6E2013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Connecteur droit 109">
                <a:extLst>
                  <a:ext uri="{FF2B5EF4-FFF2-40B4-BE49-F238E27FC236}">
                    <a16:creationId xmlns:a16="http://schemas.microsoft.com/office/drawing/2014/main" id="{5A99203D-0095-4BEC-A77E-3C1B6CE8F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Connecteur droit 110">
                <a:extLst>
                  <a:ext uri="{FF2B5EF4-FFF2-40B4-BE49-F238E27FC236}">
                    <a16:creationId xmlns:a16="http://schemas.microsoft.com/office/drawing/2014/main" id="{D8E0420B-82AB-4BDD-BCF5-0114444A87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necteur droit 111">
                <a:extLst>
                  <a:ext uri="{FF2B5EF4-FFF2-40B4-BE49-F238E27FC236}">
                    <a16:creationId xmlns:a16="http://schemas.microsoft.com/office/drawing/2014/main" id="{AEF4905D-FC59-4655-9B88-D9EC123D80F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necteur droit 112">
                <a:extLst>
                  <a:ext uri="{FF2B5EF4-FFF2-40B4-BE49-F238E27FC236}">
                    <a16:creationId xmlns:a16="http://schemas.microsoft.com/office/drawing/2014/main" id="{BF0E5C9D-2B9F-44CD-B116-47AF4D9C6F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eur droit 113">
                <a:extLst>
                  <a:ext uri="{FF2B5EF4-FFF2-40B4-BE49-F238E27FC236}">
                    <a16:creationId xmlns:a16="http://schemas.microsoft.com/office/drawing/2014/main" id="{CDF4DE49-A78D-4CD7-9CF3-446E41905C5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necteur droit 114">
                <a:extLst>
                  <a:ext uri="{FF2B5EF4-FFF2-40B4-BE49-F238E27FC236}">
                    <a16:creationId xmlns:a16="http://schemas.microsoft.com/office/drawing/2014/main" id="{9CA5FE63-7139-4A86-9421-73604328F51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necteur droit 115">
                <a:extLst>
                  <a:ext uri="{FF2B5EF4-FFF2-40B4-BE49-F238E27FC236}">
                    <a16:creationId xmlns:a16="http://schemas.microsoft.com/office/drawing/2014/main" id="{53325AC1-38C7-47DF-8023-858D4C6A79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necteur droit 116">
                <a:extLst>
                  <a:ext uri="{FF2B5EF4-FFF2-40B4-BE49-F238E27FC236}">
                    <a16:creationId xmlns:a16="http://schemas.microsoft.com/office/drawing/2014/main" id="{52F2A6D0-1766-4926-9986-E5803409A2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necteur droit 117">
                <a:extLst>
                  <a:ext uri="{FF2B5EF4-FFF2-40B4-BE49-F238E27FC236}">
                    <a16:creationId xmlns:a16="http://schemas.microsoft.com/office/drawing/2014/main" id="{ADE81C7A-1120-49AD-A75D-F1E1C23EFCB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6" name="Forme libre : forme 105">
              <a:extLst>
                <a:ext uri="{FF2B5EF4-FFF2-40B4-BE49-F238E27FC236}">
                  <a16:creationId xmlns:a16="http://schemas.microsoft.com/office/drawing/2014/main" id="{C3B85565-5CDE-4247-95E1-C2E164AEE4BA}"/>
                </a:ext>
              </a:extLst>
            </p:cNvPr>
            <p:cNvSpPr/>
            <p:nvPr/>
          </p:nvSpPr>
          <p:spPr>
            <a:xfrm>
              <a:off x="4300242" y="159751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3" name="Groupe 152">
            <a:extLst>
              <a:ext uri="{FF2B5EF4-FFF2-40B4-BE49-F238E27FC236}">
                <a16:creationId xmlns:a16="http://schemas.microsoft.com/office/drawing/2014/main" id="{50874785-842C-483C-BB9D-76F0D9E3A97B}"/>
              </a:ext>
            </a:extLst>
          </p:cNvPr>
          <p:cNvGrpSpPr/>
          <p:nvPr/>
        </p:nvGrpSpPr>
        <p:grpSpPr>
          <a:xfrm>
            <a:off x="4680733" y="1413455"/>
            <a:ext cx="463042" cy="1404938"/>
            <a:chOff x="4710225" y="1388687"/>
            <a:chExt cx="463042" cy="1404938"/>
          </a:xfrm>
        </p:grpSpPr>
        <p:sp>
          <p:nvSpPr>
            <p:cNvPr id="138" name="Forme libre : forme 137">
              <a:extLst>
                <a:ext uri="{FF2B5EF4-FFF2-40B4-BE49-F238E27FC236}">
                  <a16:creationId xmlns:a16="http://schemas.microsoft.com/office/drawing/2014/main" id="{7A6015DB-7782-4FDE-9412-E60BD330D7B8}"/>
                </a:ext>
              </a:extLst>
            </p:cNvPr>
            <p:cNvSpPr/>
            <p:nvPr/>
          </p:nvSpPr>
          <p:spPr>
            <a:xfrm>
              <a:off x="4710765" y="138868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00B0F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39" name="Groupe 138">
              <a:extLst>
                <a:ext uri="{FF2B5EF4-FFF2-40B4-BE49-F238E27FC236}">
                  <a16:creationId xmlns:a16="http://schemas.microsoft.com/office/drawing/2014/main" id="{AACEAF50-D0FB-46EF-9BCA-3A0085D60F10}"/>
                </a:ext>
              </a:extLst>
            </p:cNvPr>
            <p:cNvGrpSpPr/>
            <p:nvPr/>
          </p:nvGrpSpPr>
          <p:grpSpPr>
            <a:xfrm>
              <a:off x="4710225" y="1390491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41" name="Connecteur droit 140">
                <a:extLst>
                  <a:ext uri="{FF2B5EF4-FFF2-40B4-BE49-F238E27FC236}">
                    <a16:creationId xmlns:a16="http://schemas.microsoft.com/office/drawing/2014/main" id="{A62F9306-56FE-4AD0-813E-29FC14F13C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Connecteur droit 141">
                <a:extLst>
                  <a:ext uri="{FF2B5EF4-FFF2-40B4-BE49-F238E27FC236}">
                    <a16:creationId xmlns:a16="http://schemas.microsoft.com/office/drawing/2014/main" id="{E2218BCC-C02F-4F12-AD0F-FB1475CF4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Connecteur droit 142">
                <a:extLst>
                  <a:ext uri="{FF2B5EF4-FFF2-40B4-BE49-F238E27FC236}">
                    <a16:creationId xmlns:a16="http://schemas.microsoft.com/office/drawing/2014/main" id="{BADDB5C9-D563-4A28-99D1-E0E75B21AE5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Connecteur droit 143">
                <a:extLst>
                  <a:ext uri="{FF2B5EF4-FFF2-40B4-BE49-F238E27FC236}">
                    <a16:creationId xmlns:a16="http://schemas.microsoft.com/office/drawing/2014/main" id="{35ED9EEE-8CEE-45EB-A389-45175253BE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Connecteur droit 144">
                <a:extLst>
                  <a:ext uri="{FF2B5EF4-FFF2-40B4-BE49-F238E27FC236}">
                    <a16:creationId xmlns:a16="http://schemas.microsoft.com/office/drawing/2014/main" id="{AC24963E-F500-4730-ACC1-57766CC63A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Connecteur droit 145">
                <a:extLst>
                  <a:ext uri="{FF2B5EF4-FFF2-40B4-BE49-F238E27FC236}">
                    <a16:creationId xmlns:a16="http://schemas.microsoft.com/office/drawing/2014/main" id="{ACA393E4-D0ED-4EA8-9A71-8EF14B1987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Connecteur droit 146">
                <a:extLst>
                  <a:ext uri="{FF2B5EF4-FFF2-40B4-BE49-F238E27FC236}">
                    <a16:creationId xmlns:a16="http://schemas.microsoft.com/office/drawing/2014/main" id="{AFC9F704-0443-4021-9694-D9A2AC50E0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Connecteur droit 147">
                <a:extLst>
                  <a:ext uri="{FF2B5EF4-FFF2-40B4-BE49-F238E27FC236}">
                    <a16:creationId xmlns:a16="http://schemas.microsoft.com/office/drawing/2014/main" id="{6B89035E-2AA5-4C38-A5FF-202D5DECC9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Connecteur droit 148">
                <a:extLst>
                  <a:ext uri="{FF2B5EF4-FFF2-40B4-BE49-F238E27FC236}">
                    <a16:creationId xmlns:a16="http://schemas.microsoft.com/office/drawing/2014/main" id="{6F9AE05B-E1F5-4AC0-89C2-175D701319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Connecteur droit 149">
                <a:extLst>
                  <a:ext uri="{FF2B5EF4-FFF2-40B4-BE49-F238E27FC236}">
                    <a16:creationId xmlns:a16="http://schemas.microsoft.com/office/drawing/2014/main" id="{056A8BF4-C37D-48D3-BE8B-BE0A048C39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Connecteur droit 150">
                <a:extLst>
                  <a:ext uri="{FF2B5EF4-FFF2-40B4-BE49-F238E27FC236}">
                    <a16:creationId xmlns:a16="http://schemas.microsoft.com/office/drawing/2014/main" id="{A1A15ACE-4DC4-4F93-A935-50A4938B8B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Connecteur droit 151">
                <a:extLst>
                  <a:ext uri="{FF2B5EF4-FFF2-40B4-BE49-F238E27FC236}">
                    <a16:creationId xmlns:a16="http://schemas.microsoft.com/office/drawing/2014/main" id="{5E919ACA-6F72-4DBE-969D-215CB6F43F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0" name="Forme libre : forme 139">
              <a:extLst>
                <a:ext uri="{FF2B5EF4-FFF2-40B4-BE49-F238E27FC236}">
                  <a16:creationId xmlns:a16="http://schemas.microsoft.com/office/drawing/2014/main" id="{E5AC6BAF-9C4B-4266-B8AD-F5EA2BF535B9}"/>
                </a:ext>
              </a:extLst>
            </p:cNvPr>
            <p:cNvSpPr/>
            <p:nvPr/>
          </p:nvSpPr>
          <p:spPr>
            <a:xfrm>
              <a:off x="4710765" y="1388687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0" name="Groupe 169">
            <a:extLst>
              <a:ext uri="{FF2B5EF4-FFF2-40B4-BE49-F238E27FC236}">
                <a16:creationId xmlns:a16="http://schemas.microsoft.com/office/drawing/2014/main" id="{2522A2D4-6EB2-49BA-ADDC-1CF2BA398FED}"/>
              </a:ext>
            </a:extLst>
          </p:cNvPr>
          <p:cNvGrpSpPr/>
          <p:nvPr/>
        </p:nvGrpSpPr>
        <p:grpSpPr>
          <a:xfrm>
            <a:off x="5032972" y="1413455"/>
            <a:ext cx="463042" cy="1404938"/>
            <a:chOff x="5106075" y="1417439"/>
            <a:chExt cx="463042" cy="1404938"/>
          </a:xfrm>
        </p:grpSpPr>
        <p:sp>
          <p:nvSpPr>
            <p:cNvPr id="155" name="Forme libre : forme 154">
              <a:extLst>
                <a:ext uri="{FF2B5EF4-FFF2-40B4-BE49-F238E27FC236}">
                  <a16:creationId xmlns:a16="http://schemas.microsoft.com/office/drawing/2014/main" id="{63683BDF-BA79-4C62-8980-F9F33E2AC81D}"/>
                </a:ext>
              </a:extLst>
            </p:cNvPr>
            <p:cNvSpPr/>
            <p:nvPr/>
          </p:nvSpPr>
          <p:spPr>
            <a:xfrm>
              <a:off x="5106615" y="1417439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92D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460F75F1-EC21-44CD-AEC4-6180D4C1BD65}"/>
                </a:ext>
              </a:extLst>
            </p:cNvPr>
            <p:cNvGrpSpPr/>
            <p:nvPr/>
          </p:nvGrpSpPr>
          <p:grpSpPr>
            <a:xfrm>
              <a:off x="5106075" y="1419243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58" name="Connecteur droit 157">
                <a:extLst>
                  <a:ext uri="{FF2B5EF4-FFF2-40B4-BE49-F238E27FC236}">
                    <a16:creationId xmlns:a16="http://schemas.microsoft.com/office/drawing/2014/main" id="{6C0A11B7-2DFB-49AB-AA32-2BEC529134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Connecteur droit 158">
                <a:extLst>
                  <a:ext uri="{FF2B5EF4-FFF2-40B4-BE49-F238E27FC236}">
                    <a16:creationId xmlns:a16="http://schemas.microsoft.com/office/drawing/2014/main" id="{DA8E7AAB-93EA-4329-B789-F78ECA81A7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Connecteur droit 159">
                <a:extLst>
                  <a:ext uri="{FF2B5EF4-FFF2-40B4-BE49-F238E27FC236}">
                    <a16:creationId xmlns:a16="http://schemas.microsoft.com/office/drawing/2014/main" id="{5110DE73-0AC6-4E78-800E-8108CE86EF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Connecteur droit 160">
                <a:extLst>
                  <a:ext uri="{FF2B5EF4-FFF2-40B4-BE49-F238E27FC236}">
                    <a16:creationId xmlns:a16="http://schemas.microsoft.com/office/drawing/2014/main" id="{0487CAAB-A9F6-4360-8A4C-56F7639C016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Connecteur droit 161">
                <a:extLst>
                  <a:ext uri="{FF2B5EF4-FFF2-40B4-BE49-F238E27FC236}">
                    <a16:creationId xmlns:a16="http://schemas.microsoft.com/office/drawing/2014/main" id="{CDE0AA59-CC57-4B31-88BA-EC7AD7D1958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Connecteur droit 162">
                <a:extLst>
                  <a:ext uri="{FF2B5EF4-FFF2-40B4-BE49-F238E27FC236}">
                    <a16:creationId xmlns:a16="http://schemas.microsoft.com/office/drawing/2014/main" id="{108D9942-307D-49ED-80EE-F32AD5B6F3D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Connecteur droit 163">
                <a:extLst>
                  <a:ext uri="{FF2B5EF4-FFF2-40B4-BE49-F238E27FC236}">
                    <a16:creationId xmlns:a16="http://schemas.microsoft.com/office/drawing/2014/main" id="{A7F0B9AB-8DBE-480C-859F-99ED085417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Connecteur droit 164">
                <a:extLst>
                  <a:ext uri="{FF2B5EF4-FFF2-40B4-BE49-F238E27FC236}">
                    <a16:creationId xmlns:a16="http://schemas.microsoft.com/office/drawing/2014/main" id="{1494E368-35DB-4C05-B860-1E6DD1B58F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Connecteur droit 165">
                <a:extLst>
                  <a:ext uri="{FF2B5EF4-FFF2-40B4-BE49-F238E27FC236}">
                    <a16:creationId xmlns:a16="http://schemas.microsoft.com/office/drawing/2014/main" id="{03FC22C8-EACF-4BE4-9C4D-7C4A0F43B2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Connecteur droit 166">
                <a:extLst>
                  <a:ext uri="{FF2B5EF4-FFF2-40B4-BE49-F238E27FC236}">
                    <a16:creationId xmlns:a16="http://schemas.microsoft.com/office/drawing/2014/main" id="{5EB8BA4C-1101-4628-A341-5ABABDAD64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Connecteur droit 167">
                <a:extLst>
                  <a:ext uri="{FF2B5EF4-FFF2-40B4-BE49-F238E27FC236}">
                    <a16:creationId xmlns:a16="http://schemas.microsoft.com/office/drawing/2014/main" id="{2ECF2D97-5E37-4CBE-9E33-467085A86CB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Connecteur droit 168">
                <a:extLst>
                  <a:ext uri="{FF2B5EF4-FFF2-40B4-BE49-F238E27FC236}">
                    <a16:creationId xmlns:a16="http://schemas.microsoft.com/office/drawing/2014/main" id="{BA98C90F-40A5-4C29-9CBE-E610FFED78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7" name="Forme libre : forme 156">
              <a:extLst>
                <a:ext uri="{FF2B5EF4-FFF2-40B4-BE49-F238E27FC236}">
                  <a16:creationId xmlns:a16="http://schemas.microsoft.com/office/drawing/2014/main" id="{DF009587-ABEB-44E2-853E-A9435DEE0626}"/>
                </a:ext>
              </a:extLst>
            </p:cNvPr>
            <p:cNvSpPr/>
            <p:nvPr/>
          </p:nvSpPr>
          <p:spPr>
            <a:xfrm>
              <a:off x="5106615" y="1417439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B7E592B4-B9D0-4159-8848-C9ACAA08BC8D}"/>
              </a:ext>
            </a:extLst>
          </p:cNvPr>
          <p:cNvGrpSpPr/>
          <p:nvPr/>
        </p:nvGrpSpPr>
        <p:grpSpPr>
          <a:xfrm>
            <a:off x="5385211" y="1413455"/>
            <a:ext cx="463042" cy="1404938"/>
            <a:chOff x="5457046" y="1417439"/>
            <a:chExt cx="463042" cy="1404938"/>
          </a:xfrm>
        </p:grpSpPr>
        <p:sp>
          <p:nvSpPr>
            <p:cNvPr id="172" name="Forme libre : forme 171">
              <a:extLst>
                <a:ext uri="{FF2B5EF4-FFF2-40B4-BE49-F238E27FC236}">
                  <a16:creationId xmlns:a16="http://schemas.microsoft.com/office/drawing/2014/main" id="{CC327513-5B15-4690-A748-A300B5904B30}"/>
                </a:ext>
              </a:extLst>
            </p:cNvPr>
            <p:cNvSpPr/>
            <p:nvPr/>
          </p:nvSpPr>
          <p:spPr>
            <a:xfrm>
              <a:off x="5457586" y="1417439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73" name="Groupe 172">
              <a:extLst>
                <a:ext uri="{FF2B5EF4-FFF2-40B4-BE49-F238E27FC236}">
                  <a16:creationId xmlns:a16="http://schemas.microsoft.com/office/drawing/2014/main" id="{8D1B5C4F-491F-46CF-B0A6-DE11BF2FF00A}"/>
                </a:ext>
              </a:extLst>
            </p:cNvPr>
            <p:cNvGrpSpPr/>
            <p:nvPr/>
          </p:nvGrpSpPr>
          <p:grpSpPr>
            <a:xfrm>
              <a:off x="5457046" y="1419243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75" name="Connecteur droit 174">
                <a:extLst>
                  <a:ext uri="{FF2B5EF4-FFF2-40B4-BE49-F238E27FC236}">
                    <a16:creationId xmlns:a16="http://schemas.microsoft.com/office/drawing/2014/main" id="{A8509429-EF0F-48EB-B8AB-60C60C4424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Connecteur droit 175">
                <a:extLst>
                  <a:ext uri="{FF2B5EF4-FFF2-40B4-BE49-F238E27FC236}">
                    <a16:creationId xmlns:a16="http://schemas.microsoft.com/office/drawing/2014/main" id="{9C6AFE31-35C7-40C0-A883-E83008A900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Connecteur droit 176">
                <a:extLst>
                  <a:ext uri="{FF2B5EF4-FFF2-40B4-BE49-F238E27FC236}">
                    <a16:creationId xmlns:a16="http://schemas.microsoft.com/office/drawing/2014/main" id="{BC98C350-64DC-4FBE-9960-75A3612027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Connecteur droit 177">
                <a:extLst>
                  <a:ext uri="{FF2B5EF4-FFF2-40B4-BE49-F238E27FC236}">
                    <a16:creationId xmlns:a16="http://schemas.microsoft.com/office/drawing/2014/main" id="{5F46ABCD-5FD1-4336-9FA9-B2D3BC1814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Connecteur droit 178">
                <a:extLst>
                  <a:ext uri="{FF2B5EF4-FFF2-40B4-BE49-F238E27FC236}">
                    <a16:creationId xmlns:a16="http://schemas.microsoft.com/office/drawing/2014/main" id="{00505C94-E204-40D7-A01B-ED981BFAA8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Connecteur droit 179">
                <a:extLst>
                  <a:ext uri="{FF2B5EF4-FFF2-40B4-BE49-F238E27FC236}">
                    <a16:creationId xmlns:a16="http://schemas.microsoft.com/office/drawing/2014/main" id="{2C6D60AA-F4BC-4DAE-80C4-90E7DF57A8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Connecteur droit 180">
                <a:extLst>
                  <a:ext uri="{FF2B5EF4-FFF2-40B4-BE49-F238E27FC236}">
                    <a16:creationId xmlns:a16="http://schemas.microsoft.com/office/drawing/2014/main" id="{78D8B0F8-5106-4EB1-AD7B-3EB2633B4D5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Connecteur droit 181">
                <a:extLst>
                  <a:ext uri="{FF2B5EF4-FFF2-40B4-BE49-F238E27FC236}">
                    <a16:creationId xmlns:a16="http://schemas.microsoft.com/office/drawing/2014/main" id="{2BD1485F-A35F-47ED-8DBC-39FAAAD6B7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Connecteur droit 182">
                <a:extLst>
                  <a:ext uri="{FF2B5EF4-FFF2-40B4-BE49-F238E27FC236}">
                    <a16:creationId xmlns:a16="http://schemas.microsoft.com/office/drawing/2014/main" id="{6B5E4731-9915-4D91-86BD-A773D8DAF7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Connecteur droit 183">
                <a:extLst>
                  <a:ext uri="{FF2B5EF4-FFF2-40B4-BE49-F238E27FC236}">
                    <a16:creationId xmlns:a16="http://schemas.microsoft.com/office/drawing/2014/main" id="{938042F9-10B6-499B-83CA-C1DE148BEA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Connecteur droit 184">
                <a:extLst>
                  <a:ext uri="{FF2B5EF4-FFF2-40B4-BE49-F238E27FC236}">
                    <a16:creationId xmlns:a16="http://schemas.microsoft.com/office/drawing/2014/main" id="{18C54749-666C-4039-9184-617046DD14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Connecteur droit 185">
                <a:extLst>
                  <a:ext uri="{FF2B5EF4-FFF2-40B4-BE49-F238E27FC236}">
                    <a16:creationId xmlns:a16="http://schemas.microsoft.com/office/drawing/2014/main" id="{E2B1AE76-8C24-4791-BB04-572DB23A0A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4" name="Forme libre : forme 173">
              <a:extLst>
                <a:ext uri="{FF2B5EF4-FFF2-40B4-BE49-F238E27FC236}">
                  <a16:creationId xmlns:a16="http://schemas.microsoft.com/office/drawing/2014/main" id="{AB8E5E31-1D6F-41B1-BD6F-EB136127E351}"/>
                </a:ext>
              </a:extLst>
            </p:cNvPr>
            <p:cNvSpPr/>
            <p:nvPr/>
          </p:nvSpPr>
          <p:spPr>
            <a:xfrm>
              <a:off x="5457586" y="1417439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3" name="Groupe 202">
            <a:extLst>
              <a:ext uri="{FF2B5EF4-FFF2-40B4-BE49-F238E27FC236}">
                <a16:creationId xmlns:a16="http://schemas.microsoft.com/office/drawing/2014/main" id="{C5819087-18C9-4CF0-9749-5CA22D1588BC}"/>
              </a:ext>
            </a:extLst>
          </p:cNvPr>
          <p:cNvGrpSpPr/>
          <p:nvPr/>
        </p:nvGrpSpPr>
        <p:grpSpPr>
          <a:xfrm>
            <a:off x="5737450" y="1413455"/>
            <a:ext cx="463042" cy="1404938"/>
            <a:chOff x="5871541" y="1432305"/>
            <a:chExt cx="463042" cy="1404938"/>
          </a:xfrm>
        </p:grpSpPr>
        <p:sp>
          <p:nvSpPr>
            <p:cNvPr id="187" name="Forme libre : forme 186">
              <a:extLst>
                <a:ext uri="{FF2B5EF4-FFF2-40B4-BE49-F238E27FC236}">
                  <a16:creationId xmlns:a16="http://schemas.microsoft.com/office/drawing/2014/main" id="{F927D48A-7E42-4D05-AB2A-FFD674AC5352}"/>
                </a:ext>
              </a:extLst>
            </p:cNvPr>
            <p:cNvSpPr/>
            <p:nvPr/>
          </p:nvSpPr>
          <p:spPr>
            <a:xfrm>
              <a:off x="5872081" y="1432305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88" name="Groupe 187">
              <a:extLst>
                <a:ext uri="{FF2B5EF4-FFF2-40B4-BE49-F238E27FC236}">
                  <a16:creationId xmlns:a16="http://schemas.microsoft.com/office/drawing/2014/main" id="{001A4F29-3C8B-4F9E-A9D5-44341C0E7A7D}"/>
                </a:ext>
              </a:extLst>
            </p:cNvPr>
            <p:cNvGrpSpPr/>
            <p:nvPr/>
          </p:nvGrpSpPr>
          <p:grpSpPr>
            <a:xfrm>
              <a:off x="5871541" y="1434109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189" name="Connecteur droit 188">
                <a:extLst>
                  <a:ext uri="{FF2B5EF4-FFF2-40B4-BE49-F238E27FC236}">
                    <a16:creationId xmlns:a16="http://schemas.microsoft.com/office/drawing/2014/main" id="{984E5F30-D86B-40AF-9304-23CC83D75D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Connecteur droit 189">
                <a:extLst>
                  <a:ext uri="{FF2B5EF4-FFF2-40B4-BE49-F238E27FC236}">
                    <a16:creationId xmlns:a16="http://schemas.microsoft.com/office/drawing/2014/main" id="{659F72F0-E4B5-445E-8E41-CB1F2D8EE3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Connecteur droit 190">
                <a:extLst>
                  <a:ext uri="{FF2B5EF4-FFF2-40B4-BE49-F238E27FC236}">
                    <a16:creationId xmlns:a16="http://schemas.microsoft.com/office/drawing/2014/main" id="{398F4FC8-2D38-44E4-88F6-77097920575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Connecteur droit 191">
                <a:extLst>
                  <a:ext uri="{FF2B5EF4-FFF2-40B4-BE49-F238E27FC236}">
                    <a16:creationId xmlns:a16="http://schemas.microsoft.com/office/drawing/2014/main" id="{4F5E5E13-674B-458D-B176-89AC3CC609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Connecteur droit 192">
                <a:extLst>
                  <a:ext uri="{FF2B5EF4-FFF2-40B4-BE49-F238E27FC236}">
                    <a16:creationId xmlns:a16="http://schemas.microsoft.com/office/drawing/2014/main" id="{9D68EAC1-80CF-4C29-84D9-AB8D0B31EA2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Connecteur droit 193">
                <a:extLst>
                  <a:ext uri="{FF2B5EF4-FFF2-40B4-BE49-F238E27FC236}">
                    <a16:creationId xmlns:a16="http://schemas.microsoft.com/office/drawing/2014/main" id="{DAB2631D-864A-4DAC-92D6-ABE912F0D85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Connecteur droit 194">
                <a:extLst>
                  <a:ext uri="{FF2B5EF4-FFF2-40B4-BE49-F238E27FC236}">
                    <a16:creationId xmlns:a16="http://schemas.microsoft.com/office/drawing/2014/main" id="{2A25BDFF-2D06-47BA-99FA-505C931274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Connecteur droit 195">
                <a:extLst>
                  <a:ext uri="{FF2B5EF4-FFF2-40B4-BE49-F238E27FC236}">
                    <a16:creationId xmlns:a16="http://schemas.microsoft.com/office/drawing/2014/main" id="{85B3E159-5E72-4AF4-9A69-5B07BFE923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Connecteur droit 196">
                <a:extLst>
                  <a:ext uri="{FF2B5EF4-FFF2-40B4-BE49-F238E27FC236}">
                    <a16:creationId xmlns:a16="http://schemas.microsoft.com/office/drawing/2014/main" id="{BEA7378D-2B43-4410-B060-50036603CA1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Connecteur droit 197">
                <a:extLst>
                  <a:ext uri="{FF2B5EF4-FFF2-40B4-BE49-F238E27FC236}">
                    <a16:creationId xmlns:a16="http://schemas.microsoft.com/office/drawing/2014/main" id="{ADD0C6D1-8F88-41ED-86FA-FC45C06B75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Connecteur droit 198">
                <a:extLst>
                  <a:ext uri="{FF2B5EF4-FFF2-40B4-BE49-F238E27FC236}">
                    <a16:creationId xmlns:a16="http://schemas.microsoft.com/office/drawing/2014/main" id="{E93BD0CA-ED8C-49E9-90DB-BD82598F97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Connecteur droit 199">
                <a:extLst>
                  <a:ext uri="{FF2B5EF4-FFF2-40B4-BE49-F238E27FC236}">
                    <a16:creationId xmlns:a16="http://schemas.microsoft.com/office/drawing/2014/main" id="{844B5912-C2B9-4E43-AAD4-2590957236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Forme libre : forme 200">
              <a:extLst>
                <a:ext uri="{FF2B5EF4-FFF2-40B4-BE49-F238E27FC236}">
                  <a16:creationId xmlns:a16="http://schemas.microsoft.com/office/drawing/2014/main" id="{080CE9B7-4C7D-49C6-9508-749AFBFC6236}"/>
                </a:ext>
              </a:extLst>
            </p:cNvPr>
            <p:cNvSpPr/>
            <p:nvPr/>
          </p:nvSpPr>
          <p:spPr>
            <a:xfrm>
              <a:off x="5872081" y="1432305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0" name="Groupe 219">
            <a:extLst>
              <a:ext uri="{FF2B5EF4-FFF2-40B4-BE49-F238E27FC236}">
                <a16:creationId xmlns:a16="http://schemas.microsoft.com/office/drawing/2014/main" id="{F0C7531C-CD8E-4877-9F1F-6546F0DFAFC8}"/>
              </a:ext>
            </a:extLst>
          </p:cNvPr>
          <p:cNvGrpSpPr/>
          <p:nvPr/>
        </p:nvGrpSpPr>
        <p:grpSpPr>
          <a:xfrm>
            <a:off x="6089691" y="1413455"/>
            <a:ext cx="463042" cy="1404938"/>
            <a:chOff x="6107825" y="1401102"/>
            <a:chExt cx="463042" cy="1404938"/>
          </a:xfrm>
        </p:grpSpPr>
        <p:sp>
          <p:nvSpPr>
            <p:cNvPr id="205" name="Forme libre : forme 204">
              <a:extLst>
                <a:ext uri="{FF2B5EF4-FFF2-40B4-BE49-F238E27FC236}">
                  <a16:creationId xmlns:a16="http://schemas.microsoft.com/office/drawing/2014/main" id="{869AC995-56A8-47A4-AA49-595B6DAD413F}"/>
                </a:ext>
              </a:extLst>
            </p:cNvPr>
            <p:cNvSpPr/>
            <p:nvPr/>
          </p:nvSpPr>
          <p:spPr>
            <a:xfrm>
              <a:off x="6108365" y="1401102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solidFill>
              <a:srgbClr val="DA3EC7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06" name="Groupe 205">
              <a:extLst>
                <a:ext uri="{FF2B5EF4-FFF2-40B4-BE49-F238E27FC236}">
                  <a16:creationId xmlns:a16="http://schemas.microsoft.com/office/drawing/2014/main" id="{03BEE3D0-39CB-40C4-94DF-BDC3207EC19D}"/>
                </a:ext>
              </a:extLst>
            </p:cNvPr>
            <p:cNvGrpSpPr/>
            <p:nvPr/>
          </p:nvGrpSpPr>
          <p:grpSpPr>
            <a:xfrm>
              <a:off x="6107825" y="1402906"/>
              <a:ext cx="463042" cy="1401331"/>
              <a:chOff x="3962034" y="1816055"/>
              <a:chExt cx="463042" cy="1401331"/>
            </a:xfrm>
            <a:solidFill>
              <a:srgbClr val="FF0000"/>
            </a:solidFill>
          </p:grpSpPr>
          <p:cxnSp>
            <p:nvCxnSpPr>
              <p:cNvPr id="208" name="Connecteur droit 207">
                <a:extLst>
                  <a:ext uri="{FF2B5EF4-FFF2-40B4-BE49-F238E27FC236}">
                    <a16:creationId xmlns:a16="http://schemas.microsoft.com/office/drawing/2014/main" id="{C64E75C9-B232-4C9F-9032-FB85B7D936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816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Connecteur droit 208">
                <a:extLst>
                  <a:ext uri="{FF2B5EF4-FFF2-40B4-BE49-F238E27FC236}">
                    <a16:creationId xmlns:a16="http://schemas.microsoft.com/office/drawing/2014/main" id="{8E42FCFA-4C1C-4722-A223-8D73E609F5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1968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Connecteur droit 209">
                <a:extLst>
                  <a:ext uri="{FF2B5EF4-FFF2-40B4-BE49-F238E27FC236}">
                    <a16:creationId xmlns:a16="http://schemas.microsoft.com/office/drawing/2014/main" id="{FEAB945E-013C-4A61-A312-2B7BBDD9E5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1208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Connecteur droit 210">
                <a:extLst>
                  <a:ext uri="{FF2B5EF4-FFF2-40B4-BE49-F238E27FC236}">
                    <a16:creationId xmlns:a16="http://schemas.microsoft.com/office/drawing/2014/main" id="{1DB1F2A9-9961-4609-9C59-4B9F70B738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2732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Connecteur droit 211">
                <a:extLst>
                  <a:ext uri="{FF2B5EF4-FFF2-40B4-BE49-F238E27FC236}">
                    <a16:creationId xmlns:a16="http://schemas.microsoft.com/office/drawing/2014/main" id="{8574BC53-E6FF-4E72-9554-BEAD059E40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4256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Connecteur droit 212">
                <a:extLst>
                  <a:ext uri="{FF2B5EF4-FFF2-40B4-BE49-F238E27FC236}">
                    <a16:creationId xmlns:a16="http://schemas.microsoft.com/office/drawing/2014/main" id="{E73F85A8-201F-47F7-B417-7FF8B8BD12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5780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Connecteur droit 213">
                <a:extLst>
                  <a:ext uri="{FF2B5EF4-FFF2-40B4-BE49-F238E27FC236}">
                    <a16:creationId xmlns:a16="http://schemas.microsoft.com/office/drawing/2014/main" id="{D3C53360-4DB8-4543-A910-1AE1D260AE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7877" y="2730455"/>
                <a:ext cx="457199" cy="486931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Connecteur droit 214">
                <a:extLst>
                  <a:ext uri="{FF2B5EF4-FFF2-40B4-BE49-F238E27FC236}">
                    <a16:creationId xmlns:a16="http://schemas.microsoft.com/office/drawing/2014/main" id="{1521BCAB-EBA6-4C65-AEF5-3A3B453CD42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282" y="181605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Connecteur droit 215">
                <a:extLst>
                  <a:ext uri="{FF2B5EF4-FFF2-40B4-BE49-F238E27FC236}">
                    <a16:creationId xmlns:a16="http://schemas.microsoft.com/office/drawing/2014/main" id="{FF138E01-6440-4B73-B015-384C3F6098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307970" y="1935114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Connecteur droit 216">
                <a:extLst>
                  <a:ext uri="{FF2B5EF4-FFF2-40B4-BE49-F238E27FC236}">
                    <a16:creationId xmlns:a16="http://schemas.microsoft.com/office/drawing/2014/main" id="{018E731D-566D-4D0D-81D3-9354F1D94E7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92658" y="2066403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Connecteur droit 217">
                <a:extLst>
                  <a:ext uri="{FF2B5EF4-FFF2-40B4-BE49-F238E27FC236}">
                    <a16:creationId xmlns:a16="http://schemas.microsoft.com/office/drawing/2014/main" id="{C8B3FA38-0986-4321-9E30-806849A61D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77346" y="2188105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Connecteur droit 218">
                <a:extLst>
                  <a:ext uri="{FF2B5EF4-FFF2-40B4-BE49-F238E27FC236}">
                    <a16:creationId xmlns:a16="http://schemas.microsoft.com/office/drawing/2014/main" id="{4D85C32D-49C0-4F2B-890B-0CEA7BAF28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62034" y="2302986"/>
                <a:ext cx="0" cy="914400"/>
              </a:xfrm>
              <a:prstGeom prst="line">
                <a:avLst/>
              </a:prstGeom>
              <a:grpFill/>
              <a:ln w="6350">
                <a:solidFill>
                  <a:srgbClr val="1A55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7" name="Forme libre : forme 206">
              <a:extLst>
                <a:ext uri="{FF2B5EF4-FFF2-40B4-BE49-F238E27FC236}">
                  <a16:creationId xmlns:a16="http://schemas.microsoft.com/office/drawing/2014/main" id="{44E595AD-C09E-43A4-8AB1-2D4A46A8679C}"/>
                </a:ext>
              </a:extLst>
            </p:cNvPr>
            <p:cNvSpPr/>
            <p:nvPr/>
          </p:nvSpPr>
          <p:spPr>
            <a:xfrm>
              <a:off x="6108365" y="1401102"/>
              <a:ext cx="461962" cy="1404938"/>
            </a:xfrm>
            <a:custGeom>
              <a:avLst/>
              <a:gdLst>
                <a:gd name="connsiteX0" fmla="*/ 0 w 461962"/>
                <a:gd name="connsiteY0" fmla="*/ 1404938 h 1404938"/>
                <a:gd name="connsiteX1" fmla="*/ 2381 w 461962"/>
                <a:gd name="connsiteY1" fmla="*/ 488156 h 1404938"/>
                <a:gd name="connsiteX2" fmla="*/ 461962 w 461962"/>
                <a:gd name="connsiteY2" fmla="*/ 0 h 1404938"/>
                <a:gd name="connsiteX3" fmla="*/ 461962 w 461962"/>
                <a:gd name="connsiteY3" fmla="*/ 916781 h 1404938"/>
                <a:gd name="connsiteX4" fmla="*/ 0 w 461962"/>
                <a:gd name="connsiteY4" fmla="*/ 1404938 h 1404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2" h="1404938">
                  <a:moveTo>
                    <a:pt x="0" y="1404938"/>
                  </a:moveTo>
                  <a:cubicBezTo>
                    <a:pt x="794" y="1099344"/>
                    <a:pt x="1587" y="793750"/>
                    <a:pt x="2381" y="488156"/>
                  </a:cubicBezTo>
                  <a:lnTo>
                    <a:pt x="461962" y="0"/>
                  </a:lnTo>
                  <a:lnTo>
                    <a:pt x="461962" y="916781"/>
                  </a:lnTo>
                  <a:lnTo>
                    <a:pt x="0" y="1404938"/>
                  </a:lnTo>
                  <a:close/>
                </a:path>
              </a:pathLst>
            </a:custGeom>
            <a:noFill/>
            <a:ln w="9525">
              <a:solidFill>
                <a:srgbClr val="0D0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21" name="ZoneTexte 220">
            <a:extLst>
              <a:ext uri="{FF2B5EF4-FFF2-40B4-BE49-F238E27FC236}">
                <a16:creationId xmlns:a16="http://schemas.microsoft.com/office/drawing/2014/main" id="{AA18FBFB-485F-4BA6-8ED6-9B332B7E1559}"/>
              </a:ext>
            </a:extLst>
          </p:cNvPr>
          <p:cNvSpPr txBox="1"/>
          <p:nvPr/>
        </p:nvSpPr>
        <p:spPr>
          <a:xfrm>
            <a:off x="2571749" y="2919267"/>
            <a:ext cx="110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Values</a:t>
            </a:r>
          </a:p>
        </p:txBody>
      </p:sp>
      <p:grpSp>
        <p:nvGrpSpPr>
          <p:cNvPr id="242" name="Groupe 241">
            <a:extLst>
              <a:ext uri="{FF2B5EF4-FFF2-40B4-BE49-F238E27FC236}">
                <a16:creationId xmlns:a16="http://schemas.microsoft.com/office/drawing/2014/main" id="{AD9C2F27-3789-4A6B-9117-80545FFAEDA3}"/>
              </a:ext>
            </a:extLst>
          </p:cNvPr>
          <p:cNvGrpSpPr/>
          <p:nvPr/>
        </p:nvGrpSpPr>
        <p:grpSpPr>
          <a:xfrm>
            <a:off x="6808602" y="2029033"/>
            <a:ext cx="1159195" cy="789360"/>
            <a:chOff x="6901387" y="2071986"/>
            <a:chExt cx="1159195" cy="789360"/>
          </a:xfrm>
        </p:grpSpPr>
        <p:cxnSp>
          <p:nvCxnSpPr>
            <p:cNvPr id="223" name="Connecteur droit 222">
              <a:extLst>
                <a:ext uri="{FF2B5EF4-FFF2-40B4-BE49-F238E27FC236}">
                  <a16:creationId xmlns:a16="http://schemas.microsoft.com/office/drawing/2014/main" id="{AFAF4308-AC79-4FBE-8561-A102C9812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32892" y="2248471"/>
              <a:ext cx="509" cy="56992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cteur droit 227">
              <a:extLst>
                <a:ext uri="{FF2B5EF4-FFF2-40B4-BE49-F238E27FC236}">
                  <a16:creationId xmlns:a16="http://schemas.microsoft.com/office/drawing/2014/main" id="{48261246-6086-4B0D-A554-A14579AEB1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5194" y="2572221"/>
              <a:ext cx="224146" cy="2446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cteur droit 232">
              <a:extLst>
                <a:ext uri="{FF2B5EF4-FFF2-40B4-BE49-F238E27FC236}">
                  <a16:creationId xmlns:a16="http://schemas.microsoft.com/office/drawing/2014/main" id="{BFF04F48-C085-4CCC-9FEB-983E7D6E87D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31100" y="2816432"/>
              <a:ext cx="474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7" name="ZoneTexte 236">
              <a:extLst>
                <a:ext uri="{FF2B5EF4-FFF2-40B4-BE49-F238E27FC236}">
                  <a16:creationId xmlns:a16="http://schemas.microsoft.com/office/drawing/2014/main" id="{FCF8E4BB-BC18-4985-BC0A-FE3F5B1123A8}"/>
                </a:ext>
              </a:extLst>
            </p:cNvPr>
            <p:cNvSpPr txBox="1"/>
            <p:nvPr/>
          </p:nvSpPr>
          <p:spPr>
            <a:xfrm>
              <a:off x="7400466" y="2661291"/>
              <a:ext cx="660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err="1"/>
                <a:t>dat</a:t>
              </a:r>
              <a:endParaRPr lang="fr-FR" sz="700" dirty="0"/>
            </a:p>
          </p:txBody>
        </p:sp>
        <p:sp>
          <p:nvSpPr>
            <p:cNvPr id="238" name="ZoneTexte 237">
              <a:extLst>
                <a:ext uri="{FF2B5EF4-FFF2-40B4-BE49-F238E27FC236}">
                  <a16:creationId xmlns:a16="http://schemas.microsoft.com/office/drawing/2014/main" id="{1FC4ADE9-360A-4D31-BC54-59B329EE9062}"/>
                </a:ext>
              </a:extLst>
            </p:cNvPr>
            <p:cNvSpPr txBox="1"/>
            <p:nvPr/>
          </p:nvSpPr>
          <p:spPr>
            <a:xfrm>
              <a:off x="7093013" y="2400772"/>
              <a:ext cx="660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err="1"/>
                <a:t>prp</a:t>
              </a:r>
              <a:endParaRPr lang="fr-FR" sz="700" dirty="0"/>
            </a:p>
          </p:txBody>
        </p:sp>
        <p:sp>
          <p:nvSpPr>
            <p:cNvPr id="239" name="ZoneTexte 238">
              <a:extLst>
                <a:ext uri="{FF2B5EF4-FFF2-40B4-BE49-F238E27FC236}">
                  <a16:creationId xmlns:a16="http://schemas.microsoft.com/office/drawing/2014/main" id="{5952BE78-5C99-49E4-9955-29FC63BBD056}"/>
                </a:ext>
              </a:extLst>
            </p:cNvPr>
            <p:cNvSpPr txBox="1"/>
            <p:nvPr/>
          </p:nvSpPr>
          <p:spPr>
            <a:xfrm>
              <a:off x="6901387" y="2071986"/>
              <a:ext cx="660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err="1"/>
                <a:t>loc</a:t>
              </a:r>
              <a:endParaRPr lang="fr-FR" sz="700" dirty="0"/>
            </a:p>
          </p:txBody>
        </p:sp>
        <p:sp>
          <p:nvSpPr>
            <p:cNvPr id="240" name="Ellipse 239">
              <a:extLst>
                <a:ext uri="{FF2B5EF4-FFF2-40B4-BE49-F238E27FC236}">
                  <a16:creationId xmlns:a16="http://schemas.microsoft.com/office/drawing/2014/main" id="{DAFB8C8A-867D-43BF-A4D4-2F512C2E4801}"/>
                </a:ext>
              </a:extLst>
            </p:cNvPr>
            <p:cNvSpPr/>
            <p:nvPr/>
          </p:nvSpPr>
          <p:spPr>
            <a:xfrm>
              <a:off x="7467600" y="2282304"/>
              <a:ext cx="45719" cy="45719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1" name="ZoneTexte 240">
              <a:extLst>
                <a:ext uri="{FF2B5EF4-FFF2-40B4-BE49-F238E27FC236}">
                  <a16:creationId xmlns:a16="http://schemas.microsoft.com/office/drawing/2014/main" id="{4FD86BA0-4325-4541-A324-1499E0E74DA9}"/>
                </a:ext>
              </a:extLst>
            </p:cNvPr>
            <p:cNvSpPr txBox="1"/>
            <p:nvPr/>
          </p:nvSpPr>
          <p:spPr>
            <a:xfrm>
              <a:off x="7381546" y="2109527"/>
              <a:ext cx="660116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 err="1"/>
                <a:t>res</a:t>
              </a:r>
              <a:endParaRPr lang="fr-FR" sz="700" dirty="0"/>
            </a:p>
          </p:txBody>
        </p:sp>
      </p:grpSp>
      <p:sp>
        <p:nvSpPr>
          <p:cNvPr id="243" name="ZoneTexte 242">
            <a:extLst>
              <a:ext uri="{FF2B5EF4-FFF2-40B4-BE49-F238E27FC236}">
                <a16:creationId xmlns:a16="http://schemas.microsoft.com/office/drawing/2014/main" id="{97F8A363-8D05-41BA-A927-D0864771ED17}"/>
              </a:ext>
            </a:extLst>
          </p:cNvPr>
          <p:cNvSpPr txBox="1"/>
          <p:nvPr/>
        </p:nvSpPr>
        <p:spPr>
          <a:xfrm>
            <a:off x="6876179" y="2919267"/>
            <a:ext cx="726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Dims</a:t>
            </a:r>
            <a:endParaRPr lang="fr-FR" b="1" dirty="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938E7BB7-B767-4C97-B818-0107DF8106F8}"/>
              </a:ext>
            </a:extLst>
          </p:cNvPr>
          <p:cNvSpPr txBox="1"/>
          <p:nvPr/>
        </p:nvSpPr>
        <p:spPr>
          <a:xfrm>
            <a:off x="4559118" y="2919267"/>
            <a:ext cx="1056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Coords</a:t>
            </a:r>
            <a:endParaRPr lang="fr-FR" b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37723C81-B4DC-40DA-BD63-B19E588B1C52}"/>
              </a:ext>
            </a:extLst>
          </p:cNvPr>
          <p:cNvSpPr txBox="1"/>
          <p:nvPr/>
        </p:nvSpPr>
        <p:spPr>
          <a:xfrm>
            <a:off x="2804193" y="932590"/>
            <a:ext cx="1106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C7B7149A-CF58-4277-B8F4-AF988F6533E8}"/>
              </a:ext>
            </a:extLst>
          </p:cNvPr>
          <p:cNvSpPr txBox="1"/>
          <p:nvPr/>
        </p:nvSpPr>
        <p:spPr>
          <a:xfrm>
            <a:off x="4040356" y="932590"/>
            <a:ext cx="1174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Datation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1C0AB0E7-2F47-4977-AA23-EB48F6D7266E}"/>
              </a:ext>
            </a:extLst>
          </p:cNvPr>
          <p:cNvSpPr txBox="1"/>
          <p:nvPr/>
        </p:nvSpPr>
        <p:spPr>
          <a:xfrm>
            <a:off x="4971968" y="932590"/>
            <a:ext cx="1174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002060"/>
                </a:solidFill>
              </a:rPr>
              <a:t>Location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2B5B877F-BDA2-4C04-BE10-1956EA8ECCE8}"/>
              </a:ext>
            </a:extLst>
          </p:cNvPr>
          <p:cNvSpPr txBox="1"/>
          <p:nvPr/>
        </p:nvSpPr>
        <p:spPr>
          <a:xfrm>
            <a:off x="5825867" y="932590"/>
            <a:ext cx="1174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err="1">
                <a:solidFill>
                  <a:schemeClr val="accent6">
                    <a:lumMod val="50000"/>
                  </a:schemeClr>
                </a:solidFill>
              </a:rPr>
              <a:t>Property</a:t>
            </a:r>
            <a:endParaRPr lang="fr-FR" sz="12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A03F9862-00B5-42F2-850F-AE462EA024E1}"/>
              </a:ext>
            </a:extLst>
          </p:cNvPr>
          <p:cNvSpPr txBox="1"/>
          <p:nvPr/>
        </p:nvSpPr>
        <p:spPr>
          <a:xfrm>
            <a:off x="4029156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C00000"/>
                </a:solidFill>
              </a:rPr>
              <a:t>Name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3D98EAF6-052B-4A45-A586-8492274000E5}"/>
              </a:ext>
            </a:extLst>
          </p:cNvPr>
          <p:cNvSpPr txBox="1"/>
          <p:nvPr/>
        </p:nvSpPr>
        <p:spPr>
          <a:xfrm>
            <a:off x="4409636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C00000"/>
                </a:solidFill>
              </a:rPr>
              <a:t>Date</a:t>
            </a:r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C7C4DB21-5430-43C4-A718-0E4BCC936404}"/>
              </a:ext>
            </a:extLst>
          </p:cNvPr>
          <p:cNvSpPr txBox="1"/>
          <p:nvPr/>
        </p:nvSpPr>
        <p:spPr>
          <a:xfrm>
            <a:off x="4831296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Name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FFCD15F7-CAF4-4DAD-A612-05CAEEACB2A2}"/>
              </a:ext>
            </a:extLst>
          </p:cNvPr>
          <p:cNvSpPr txBox="1"/>
          <p:nvPr/>
        </p:nvSpPr>
        <p:spPr>
          <a:xfrm>
            <a:off x="5218592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rgbClr val="002060"/>
                </a:solidFill>
              </a:rPr>
              <a:t>Lon</a:t>
            </a:r>
            <a:endParaRPr lang="fr-FR" sz="800" dirty="0">
              <a:solidFill>
                <a:srgbClr val="002060"/>
              </a:solidFill>
            </a:endParaRPr>
          </a:p>
        </p:txBody>
      </p:sp>
      <p:sp>
        <p:nvSpPr>
          <p:cNvPr id="253" name="ZoneTexte 252">
            <a:extLst>
              <a:ext uri="{FF2B5EF4-FFF2-40B4-BE49-F238E27FC236}">
                <a16:creationId xmlns:a16="http://schemas.microsoft.com/office/drawing/2014/main" id="{AD057D39-ED70-48D6-97E2-31D9024A9857}"/>
              </a:ext>
            </a:extLst>
          </p:cNvPr>
          <p:cNvSpPr txBox="1"/>
          <p:nvPr/>
        </p:nvSpPr>
        <p:spPr>
          <a:xfrm>
            <a:off x="5553013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rgbClr val="002060"/>
                </a:solidFill>
              </a:rPr>
              <a:t>Lat</a:t>
            </a:r>
            <a:endParaRPr lang="fr-FR" sz="800" dirty="0">
              <a:solidFill>
                <a:srgbClr val="002060"/>
              </a:solidFill>
            </a:endParaRP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B36FE4A3-3E2F-46B8-B21F-57AA35605279}"/>
              </a:ext>
            </a:extLst>
          </p:cNvPr>
          <p:cNvSpPr txBox="1"/>
          <p:nvPr/>
        </p:nvSpPr>
        <p:spPr>
          <a:xfrm>
            <a:off x="5841882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6">
                    <a:lumMod val="50000"/>
                  </a:schemeClr>
                </a:solidFill>
              </a:rPr>
              <a:t>Name</a:t>
            </a:r>
          </a:p>
        </p:txBody>
      </p:sp>
      <p:sp>
        <p:nvSpPr>
          <p:cNvPr id="255" name="ZoneTexte 254">
            <a:extLst>
              <a:ext uri="{FF2B5EF4-FFF2-40B4-BE49-F238E27FC236}">
                <a16:creationId xmlns:a16="http://schemas.microsoft.com/office/drawing/2014/main" id="{F88F5E9D-D002-45A9-AD0A-39972C7FB06A}"/>
              </a:ext>
            </a:extLst>
          </p:cNvPr>
          <p:cNvSpPr txBox="1"/>
          <p:nvPr/>
        </p:nvSpPr>
        <p:spPr>
          <a:xfrm>
            <a:off x="6198698" y="1271534"/>
            <a:ext cx="6238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accent6">
                    <a:lumMod val="50000"/>
                  </a:schemeClr>
                </a:solidFill>
              </a:rPr>
              <a:t>Type</a:t>
            </a:r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2D88F05B-A3C1-4E40-95EE-69B95B908A25}"/>
              </a:ext>
            </a:extLst>
          </p:cNvPr>
          <p:cNvSpPr txBox="1"/>
          <p:nvPr/>
        </p:nvSpPr>
        <p:spPr>
          <a:xfrm>
            <a:off x="6836555" y="932590"/>
            <a:ext cx="7260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Axis</a:t>
            </a:r>
          </a:p>
        </p:txBody>
      </p:sp>
    </p:spTree>
    <p:extLst>
      <p:ext uri="{BB962C8B-B14F-4D97-AF65-F5344CB8AC3E}">
        <p14:creationId xmlns:p14="http://schemas.microsoft.com/office/powerpoint/2010/main" val="1311274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Observation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20132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Score, type</a:t>
            </a:r>
          </a:p>
          <a:p>
            <a:pPr lvl="1"/>
            <a:r>
              <a:rPr lang="fr-FR" sz="1800" dirty="0"/>
              <a:t>score = min(</a:t>
            </a:r>
            <a:r>
              <a:rPr lang="fr-FR" sz="1800" dirty="0" err="1"/>
              <a:t>nPrp</a:t>
            </a:r>
            <a:r>
              <a:rPr lang="fr-FR" sz="1800" dirty="0"/>
              <a:t>, 2) * 100 + min(nLoc,2) * 10 + min(</a:t>
            </a:r>
            <a:r>
              <a:rPr lang="fr-FR" sz="1800" dirty="0" err="1"/>
              <a:t>nDat</a:t>
            </a:r>
            <a:r>
              <a:rPr lang="fr-FR" sz="1800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9B544716-4428-4234-AD7C-08540BEE95B6}"/>
              </a:ext>
            </a:extLst>
          </p:cNvPr>
          <p:cNvSpPr txBox="1">
            <a:spLocks/>
          </p:cNvSpPr>
          <p:nvPr/>
        </p:nvSpPr>
        <p:spPr>
          <a:xfrm>
            <a:off x="6845431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Création</a:t>
            </a:r>
          </a:p>
          <a:p>
            <a:pPr lvl="1"/>
            <a:r>
              <a:rPr lang="fr-FR" sz="1800" dirty="0" err="1"/>
              <a:t>Order</a:t>
            </a:r>
            <a:r>
              <a:rPr lang="fr-FR" sz="1800" dirty="0"/>
              <a:t> = 3</a:t>
            </a:r>
          </a:p>
          <a:p>
            <a:pPr lvl="2"/>
            <a:r>
              <a:rPr lang="fr-FR" sz="1359" dirty="0"/>
              <a:t>score = min(</a:t>
            </a:r>
            <a:r>
              <a:rPr lang="fr-FR" sz="1359" dirty="0" err="1"/>
              <a:t>nPrp</a:t>
            </a:r>
            <a:r>
              <a:rPr lang="fr-FR" sz="1359" dirty="0"/>
              <a:t>, 2) * 100 + min(nLoc,2) * 10 + min(</a:t>
            </a:r>
            <a:r>
              <a:rPr lang="fr-FR" sz="1359" dirty="0" err="1"/>
              <a:t>nDat</a:t>
            </a:r>
            <a:r>
              <a:rPr lang="fr-FR" sz="1359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98136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7907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6159AA-7B5E-485E-AFB8-9B9616FA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728348"/>
            <a:ext cx="9372687" cy="61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Structure </a:t>
            </a:r>
            <a:r>
              <a:rPr lang="fr-FR" dirty="0" err="1"/>
              <a:t>geotiff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800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02824" y="1952075"/>
            <a:ext cx="1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7" y="5110206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6AB5F78C-38E3-40A6-A811-5FDBCC428CB0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Affichage cartographique</a:t>
            </a:r>
          </a:p>
        </p:txBody>
      </p:sp>
    </p:spTree>
    <p:extLst>
      <p:ext uri="{BB962C8B-B14F-4D97-AF65-F5344CB8AC3E}">
        <p14:creationId xmlns:p14="http://schemas.microsoft.com/office/powerpoint/2010/main" val="1252254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24" y="882139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/>
          </a:bodyPr>
          <a:lstStyle/>
          <a:p>
            <a:r>
              <a:rPr lang="fr-FR" b="1" dirty="0"/>
              <a:t>Données environnementales</a:t>
            </a:r>
            <a:endParaRPr lang="fr-FR" b="1" i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1BF777C-FB13-4F88-BF66-559063320AC1}"/>
              </a:ext>
            </a:extLst>
          </p:cNvPr>
          <p:cNvSpPr txBox="1">
            <a:spLocks/>
          </p:cNvSpPr>
          <p:nvPr/>
        </p:nvSpPr>
        <p:spPr>
          <a:xfrm>
            <a:off x="445949" y="882139"/>
            <a:ext cx="2737375" cy="287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/>
              <a:t>Avis du conseil national du numérique – juillet 2020</a:t>
            </a:r>
          </a:p>
          <a:p>
            <a:br>
              <a:rPr lang="fr-FR" sz="1800" dirty="0"/>
            </a:br>
            <a:r>
              <a:rPr lang="fr-FR" sz="1400" i="1" dirty="0"/>
              <a:t>« Faire des données environnementales des données d’intérêt général »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77206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+mn-lt"/>
              </a:rPr>
              <a:t>Conversion</a:t>
            </a: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	 + 0,5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= Top	 + 0,5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hmax</a:t>
            </a:r>
            <a:r>
              <a:rPr lang="fr-FR" sz="1600" dirty="0">
                <a:latin typeface="+mn-lt"/>
              </a:rPr>
              <a:t> = Right   –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vmax</a:t>
            </a:r>
            <a:r>
              <a:rPr lang="fr-FR" sz="1600" dirty="0">
                <a:latin typeface="+mn-lt"/>
              </a:rPr>
              <a:t> = Bottom –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marL="314325" lvl="1" indent="0">
              <a:buNone/>
            </a:pP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vmax-vmin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Pasv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    = </a:t>
            </a:r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Top      = </a:t>
            </a:r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Right   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+ </a:t>
            </a:r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Bottom =  Top + </a:t>
            </a:r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(Right-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)   /  </a:t>
            </a:r>
            <a:r>
              <a:rPr lang="fr-FR" sz="1600" dirty="0" err="1">
                <a:latin typeface="+mn-lt"/>
              </a:rPr>
              <a:t>Width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(Width-1)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53CAF0-6006-4954-9A11-A48D864C3A17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paramètres </a:t>
            </a:r>
            <a:r>
              <a:rPr lang="fr-FR" dirty="0" err="1"/>
              <a:t>Géotiff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317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9581117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8249400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983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Proof of Concept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5029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97" y="44901"/>
            <a:ext cx="10515600" cy="1325528"/>
          </a:xfrm>
        </p:spPr>
        <p:txBody>
          <a:bodyPr/>
          <a:lstStyle/>
          <a:p>
            <a:r>
              <a:rPr lang="fr-FR" dirty="0"/>
              <a:t>Objectifs des travaux engagés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D823D37-2404-4403-A263-40C200877D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1370429"/>
            <a:ext cx="10964596" cy="4985845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Valider les concepts du standard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Définir des orientations techniques</a:t>
            </a:r>
          </a:p>
          <a:p>
            <a:endParaRPr lang="fr-FR" dirty="0"/>
          </a:p>
          <a:p>
            <a:r>
              <a:rPr lang="fr-FR" b="1" dirty="0"/>
              <a:t>Faisabilité technique de l’intégration des données environnementales dans :</a:t>
            </a:r>
          </a:p>
          <a:p>
            <a:pPr lvl="1"/>
            <a:r>
              <a:rPr lang="fr-FR" dirty="0"/>
              <a:t>Les systèmes d’acquisition, les réseaux, les systèmes de stockage</a:t>
            </a:r>
          </a:p>
          <a:p>
            <a:pPr lvl="1"/>
            <a:r>
              <a:rPr lang="fr-FR" dirty="0"/>
              <a:t>Les systèmes de traitements et de restitution</a:t>
            </a:r>
          </a:p>
          <a:p>
            <a:pPr lvl="1"/>
            <a:r>
              <a:rPr lang="fr-FR" dirty="0"/>
              <a:t>les systèmes de conception et d’aménagement (BIM/CIM) et les systèmes d’information géographiques (SIG)</a:t>
            </a:r>
          </a:p>
          <a:p>
            <a:endParaRPr lang="fr-FR" dirty="0"/>
          </a:p>
          <a:p>
            <a:r>
              <a:rPr lang="fr-FR" b="1" dirty="0"/>
              <a:t>Faisabilité des fonctions de traitement spécifiques</a:t>
            </a:r>
          </a:p>
          <a:p>
            <a:pPr lvl="1"/>
            <a:r>
              <a:rPr lang="fr-FR" dirty="0"/>
              <a:t>Assimilation</a:t>
            </a:r>
          </a:p>
          <a:p>
            <a:pPr lvl="1"/>
            <a:r>
              <a:rPr lang="fr-FR" dirty="0"/>
              <a:t>Traitement statistique</a:t>
            </a:r>
          </a:p>
          <a:p>
            <a:pPr lvl="1"/>
            <a:r>
              <a:rPr lang="fr-FR" dirty="0"/>
              <a:t>Prédiction</a:t>
            </a:r>
          </a:p>
          <a:p>
            <a:pPr lvl="1"/>
            <a:r>
              <a:rPr lang="fr-FR" dirty="0"/>
              <a:t>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6A63E-579C-493D-981F-5AA5307ED9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83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299576"/>
            <a:ext cx="8456673" cy="688752"/>
          </a:xfrm>
        </p:spPr>
        <p:txBody>
          <a:bodyPr/>
          <a:lstStyle/>
          <a:p>
            <a:r>
              <a:rPr lang="fr-FR" dirty="0"/>
              <a:t>Travaux réalisés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1572838"/>
            <a:ext cx="514591" cy="4249807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158842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56</a:t>
            </a:fld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0C01DF-472B-4B7E-94E7-2D9334CA1C14}"/>
              </a:ext>
            </a:extLst>
          </p:cNvPr>
          <p:cNvSpPr txBox="1"/>
          <p:nvPr/>
        </p:nvSpPr>
        <p:spPr>
          <a:xfrm>
            <a:off x="9162716" y="4322229"/>
            <a:ext cx="2363276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i="1" dirty="0">
                <a:solidFill>
                  <a:srgbClr val="0070C0"/>
                </a:solidFill>
              </a:rPr>
              <a:t>Standardisation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F001E98-9D7D-4BE3-9BFD-FFEFD6E89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01" y="4607135"/>
            <a:ext cx="1396135" cy="825767"/>
          </a:xfrm>
          <a:prstGeom prst="rect">
            <a:avLst/>
          </a:prstGeom>
        </p:spPr>
      </p:pic>
      <p:pic>
        <p:nvPicPr>
          <p:cNvPr id="1026" name="Picture 2" descr="MangoDB">
            <a:extLst>
              <a:ext uri="{FF2B5EF4-FFF2-40B4-BE49-F238E27FC236}">
                <a16:creationId xmlns:a16="http://schemas.microsoft.com/office/drawing/2014/main" id="{76A6BC3F-059E-4D85-80A5-BF5A665C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81" y="1579013"/>
            <a:ext cx="1431407" cy="6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8FF0D9C-6230-42A3-BA74-FF3CBA993570}"/>
              </a:ext>
            </a:extLst>
          </p:cNvPr>
          <p:cNvSpPr txBox="1"/>
          <p:nvPr/>
        </p:nvSpPr>
        <p:spPr>
          <a:xfrm>
            <a:off x="2364050" y="1441806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Bases de données IoT</a:t>
            </a:r>
          </a:p>
        </p:txBody>
      </p:sp>
      <p:pic>
        <p:nvPicPr>
          <p:cNvPr id="1032" name="Picture 8" descr="Linear Discriminant Analysis with Scikit Learn">
            <a:extLst>
              <a:ext uri="{FF2B5EF4-FFF2-40B4-BE49-F238E27FC236}">
                <a16:creationId xmlns:a16="http://schemas.microsoft.com/office/drawing/2014/main" id="{922836A6-6DC7-42EA-94C8-CC6AFD1B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00" y="5780106"/>
            <a:ext cx="1715376" cy="10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B9B55E-FB2C-47C0-826C-D793C88A625A}"/>
              </a:ext>
            </a:extLst>
          </p:cNvPr>
          <p:cNvSpPr txBox="1"/>
          <p:nvPr/>
        </p:nvSpPr>
        <p:spPr>
          <a:xfrm>
            <a:off x="681989" y="4348013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Capteurs open-source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F437B9-2C62-45B5-92E3-980847D52D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4" y="3113933"/>
            <a:ext cx="776393" cy="68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723F0C-76DF-423D-8FA1-F495E5DA6C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6" y="2747157"/>
            <a:ext cx="607614" cy="53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FEA128-CE40-4010-9035-473D62DBD0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01" y="2639557"/>
            <a:ext cx="713143" cy="62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17599DD-AB01-4358-9EFA-2DDF88EDA26E}"/>
              </a:ext>
            </a:extLst>
          </p:cNvPr>
          <p:cNvGrpSpPr/>
          <p:nvPr/>
        </p:nvGrpSpPr>
        <p:grpSpPr>
          <a:xfrm>
            <a:off x="6306774" y="734775"/>
            <a:ext cx="1145638" cy="609264"/>
            <a:chOff x="5274146" y="1114582"/>
            <a:chExt cx="1048151" cy="63293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CE28835-BE67-4655-BB1B-715962BE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146" y="1114582"/>
              <a:ext cx="1048151" cy="632937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85381FE-CA31-4B4A-853A-92C0FDDC7EC1}"/>
                </a:ext>
              </a:extLst>
            </p:cNvPr>
            <p:cNvCxnSpPr>
              <a:cxnSpLocks/>
            </p:cNvCxnSpPr>
            <p:nvPr/>
          </p:nvCxnSpPr>
          <p:spPr>
            <a:xfrm>
              <a:off x="5274146" y="1458545"/>
              <a:ext cx="645147" cy="0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09117B1-15FB-4CFD-937F-594C7D96EA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93" y="1556739"/>
              <a:ext cx="384792" cy="1238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060CD4B4-D542-4A4B-A889-0F2C0259FAA0}"/>
              </a:ext>
            </a:extLst>
          </p:cNvPr>
          <p:cNvSpPr txBox="1"/>
          <p:nvPr/>
        </p:nvSpPr>
        <p:spPr>
          <a:xfrm>
            <a:off x="697276" y="2491342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Réseaux sans fils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ACB932F-6359-4D80-8359-1A532A4DEA01}"/>
              </a:ext>
            </a:extLst>
          </p:cNvPr>
          <p:cNvSpPr txBox="1"/>
          <p:nvPr/>
        </p:nvSpPr>
        <p:spPr>
          <a:xfrm>
            <a:off x="5990088" y="464220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Méthode BLUE</a:t>
            </a:r>
          </a:p>
        </p:txBody>
      </p:sp>
      <p:pic>
        <p:nvPicPr>
          <p:cNvPr id="1030" name="Picture 6" descr="pandas - Python Data Analysis Library">
            <a:extLst>
              <a:ext uri="{FF2B5EF4-FFF2-40B4-BE49-F238E27FC236}">
                <a16:creationId xmlns:a16="http://schemas.microsoft.com/office/drawing/2014/main" id="{AD629140-06E9-4527-93A1-6EB3934B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30" y="1544875"/>
            <a:ext cx="1053574" cy="6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E593A47-AF59-4BFD-97B4-52C9617B6B35}"/>
              </a:ext>
            </a:extLst>
          </p:cNvPr>
          <p:cNvSpPr txBox="1"/>
          <p:nvPr/>
        </p:nvSpPr>
        <p:spPr>
          <a:xfrm>
            <a:off x="8397681" y="128152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Analyse de données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E5A85E-EFC9-43E1-BC2A-BB961DB1C4B6}"/>
              </a:ext>
            </a:extLst>
          </p:cNvPr>
          <p:cNvSpPr txBox="1"/>
          <p:nvPr/>
        </p:nvSpPr>
        <p:spPr>
          <a:xfrm>
            <a:off x="8992331" y="2577673"/>
            <a:ext cx="2265242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Représentation graphique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5E4676B-5FBF-476E-8A57-AF3C1FC631A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84" y="3302796"/>
            <a:ext cx="927053" cy="81644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F173B74-8BD1-4141-9B37-0C838D40F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85" y="2867607"/>
            <a:ext cx="762028" cy="66791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FE1C64F-966D-4AE2-9228-0BA4940EB6D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56" y="2972330"/>
            <a:ext cx="854758" cy="5419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E0FC6E6-C372-4629-9391-986EFD91D5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01" y="4783925"/>
            <a:ext cx="1154526" cy="38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32F622C-A9E8-401E-9D22-8AB129DEE42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96" y="6047003"/>
            <a:ext cx="690588" cy="60819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A10D1B6-CB02-4C6B-894E-750F313C494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22" y="6113691"/>
            <a:ext cx="564866" cy="5094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85AD5F1D-653A-4C97-AC06-54935031EFF3}"/>
              </a:ext>
            </a:extLst>
          </p:cNvPr>
          <p:cNvSpPr txBox="1"/>
          <p:nvPr/>
        </p:nvSpPr>
        <p:spPr>
          <a:xfrm>
            <a:off x="7062234" y="5835335"/>
            <a:ext cx="2265242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BIM -SIG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A805E6-40F9-42F0-BD60-9B24C8B86C6D}"/>
              </a:ext>
            </a:extLst>
          </p:cNvPr>
          <p:cNvSpPr txBox="1"/>
          <p:nvPr/>
        </p:nvSpPr>
        <p:spPr>
          <a:xfrm>
            <a:off x="2863495" y="581241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Machine </a:t>
            </a:r>
            <a:r>
              <a:rPr lang="fr-FR" sz="1452" i="1" dirty="0" err="1">
                <a:solidFill>
                  <a:srgbClr val="0070C0"/>
                </a:solidFill>
              </a:rPr>
              <a:t>learning</a:t>
            </a:r>
            <a:endParaRPr lang="fr-FR" sz="1452" i="1" dirty="0">
              <a:solidFill>
                <a:srgbClr val="0070C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9E09EF-6FE0-41B6-B9C8-D3E3333E8EE2}"/>
              </a:ext>
            </a:extLst>
          </p:cNvPr>
          <p:cNvSpPr/>
          <p:nvPr/>
        </p:nvSpPr>
        <p:spPr>
          <a:xfrm>
            <a:off x="3322583" y="1661153"/>
            <a:ext cx="5097673" cy="441238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rgbClr val="F3F6FB"/>
              </a:gs>
              <a:gs pos="68000">
                <a:srgbClr val="E5EB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14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8D9CF5-2D2E-4FBE-BB93-0F4A5070FE47}"/>
              </a:ext>
            </a:extLst>
          </p:cNvPr>
          <p:cNvSpPr/>
          <p:nvPr/>
        </p:nvSpPr>
        <p:spPr>
          <a:xfrm>
            <a:off x="5118565" y="1482313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Assimilation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88E4427-791D-4B77-914D-698F834FA318}"/>
              </a:ext>
            </a:extLst>
          </p:cNvPr>
          <p:cNvSpPr/>
          <p:nvPr/>
        </p:nvSpPr>
        <p:spPr>
          <a:xfrm>
            <a:off x="2583230" y="4220612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Acquisition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50FBD7F-129B-49B7-85DD-956A795354C0}"/>
              </a:ext>
            </a:extLst>
          </p:cNvPr>
          <p:cNvSpPr/>
          <p:nvPr/>
        </p:nvSpPr>
        <p:spPr>
          <a:xfrm>
            <a:off x="2386090" y="3186587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Communication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EA449BA-F6F2-4FD7-AA21-4AC2EA41F9C7}"/>
              </a:ext>
            </a:extLst>
          </p:cNvPr>
          <p:cNvSpPr/>
          <p:nvPr/>
        </p:nvSpPr>
        <p:spPr>
          <a:xfrm>
            <a:off x="2982532" y="2159692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Stockage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F0BCB3E-43DC-410D-AA1B-9DFDE642F9DD}"/>
              </a:ext>
            </a:extLst>
          </p:cNvPr>
          <p:cNvSpPr/>
          <p:nvPr/>
        </p:nvSpPr>
        <p:spPr>
          <a:xfrm>
            <a:off x="6999716" y="2115077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Analyse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DC5A2D4-2F3E-415C-B0AD-394FC56AC20C}"/>
              </a:ext>
            </a:extLst>
          </p:cNvPr>
          <p:cNvSpPr/>
          <p:nvPr/>
        </p:nvSpPr>
        <p:spPr>
          <a:xfrm>
            <a:off x="7483762" y="310474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Représentation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0370AF-FEB7-4E6F-8137-9CF15CBA0157}"/>
              </a:ext>
            </a:extLst>
          </p:cNvPr>
          <p:cNvSpPr/>
          <p:nvPr/>
        </p:nvSpPr>
        <p:spPr>
          <a:xfrm>
            <a:off x="7270735" y="4202784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Structuration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E63B405-FC71-415C-928B-7F8D19FE50E1}"/>
              </a:ext>
            </a:extLst>
          </p:cNvPr>
          <p:cNvSpPr/>
          <p:nvPr/>
        </p:nvSpPr>
        <p:spPr>
          <a:xfrm>
            <a:off x="3603592" y="521419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 err="1"/>
              <a:t>Prediction</a:t>
            </a:r>
            <a:endParaRPr lang="fr-FR" sz="1814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060ADC6-078A-491F-B786-723DF316F959}"/>
              </a:ext>
            </a:extLst>
          </p:cNvPr>
          <p:cNvSpPr/>
          <p:nvPr/>
        </p:nvSpPr>
        <p:spPr>
          <a:xfrm>
            <a:off x="6193670" y="5188169"/>
            <a:ext cx="1872987" cy="646355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Intégration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EC3CC95-53F8-4957-A1AF-5530B8072AF6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90" y="4651688"/>
            <a:ext cx="731702" cy="6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923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A2897E-4783-4A58-A30A-1F204E27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78" y="96928"/>
            <a:ext cx="2903631" cy="2456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BF7A89A-3D1E-4ADE-945F-4D4262A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92" y="-131231"/>
            <a:ext cx="9687959" cy="1666210"/>
          </a:xfrm>
        </p:spPr>
        <p:txBody>
          <a:bodyPr>
            <a:normAutofit/>
          </a:bodyPr>
          <a:lstStyle/>
          <a:p>
            <a:r>
              <a:rPr lang="fr-FR" dirty="0"/>
              <a:t>Résultats obtenus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E87184-E1C8-45B5-9886-A2884298A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639" y="688158"/>
            <a:ext cx="10231648" cy="6033234"/>
          </a:xfrm>
        </p:spPr>
        <p:txBody>
          <a:bodyPr>
            <a:normAutofit fontScale="62500" lnSpcReduction="20000"/>
          </a:bodyPr>
          <a:lstStyle/>
          <a:p>
            <a:r>
              <a:rPr lang="fr-FR" sz="2737" dirty="0"/>
              <a:t>Standard</a:t>
            </a:r>
          </a:p>
          <a:p>
            <a:pPr lvl="1"/>
            <a:r>
              <a:rPr lang="fr-FR" sz="2053" dirty="0"/>
              <a:t>Construction d’un standard des données environnementales intégrant les standards existants</a:t>
            </a:r>
          </a:p>
          <a:p>
            <a:pPr lvl="1"/>
            <a:r>
              <a:rPr lang="fr-FR" sz="2053" dirty="0"/>
              <a:t>Nouveau standard Bluetooth Air adopté par Bluetooth SIG </a:t>
            </a:r>
          </a:p>
          <a:p>
            <a:pPr marL="457200" lvl="1" indent="0">
              <a:buNone/>
            </a:pPr>
            <a:r>
              <a:rPr lang="fr-FR" sz="2053" dirty="0"/>
              <a:t>      (intégration des polluants dans l’ESS « environnemental </a:t>
            </a:r>
            <a:r>
              <a:rPr lang="fr-FR" sz="2053" dirty="0" err="1"/>
              <a:t>sensing</a:t>
            </a:r>
            <a:r>
              <a:rPr lang="fr-FR" sz="2053" dirty="0"/>
              <a:t> service »)</a:t>
            </a:r>
          </a:p>
          <a:p>
            <a:r>
              <a:rPr lang="fr-FR" sz="2737" dirty="0"/>
              <a:t>Capteurs</a:t>
            </a:r>
          </a:p>
          <a:p>
            <a:pPr lvl="1"/>
            <a:r>
              <a:rPr lang="fr-FR" sz="2053" dirty="0"/>
              <a:t>Mise en place de capteurs open-source indépendants du protocole de communication </a:t>
            </a:r>
          </a:p>
          <a:p>
            <a:pPr marL="457200" lvl="1" indent="0">
              <a:buNone/>
            </a:pPr>
            <a:r>
              <a:rPr lang="fr-FR" sz="2053" dirty="0"/>
              <a:t>       (LoRa, BLE, </a:t>
            </a:r>
            <a:r>
              <a:rPr lang="fr-FR" sz="2053" dirty="0" err="1"/>
              <a:t>WiFi</a:t>
            </a:r>
            <a:r>
              <a:rPr lang="fr-FR" sz="2053" dirty="0"/>
              <a:t>)</a:t>
            </a:r>
          </a:p>
          <a:p>
            <a:pPr lvl="1"/>
            <a:r>
              <a:rPr lang="fr-FR" sz="2053" dirty="0"/>
              <a:t>Mise en place de méthodes de compression de données pour les réseaux bas-débit</a:t>
            </a:r>
          </a:p>
          <a:p>
            <a:r>
              <a:rPr lang="fr-FR" sz="2737" dirty="0"/>
              <a:t>Assimilation</a:t>
            </a:r>
          </a:p>
          <a:p>
            <a:pPr lvl="1"/>
            <a:r>
              <a:rPr lang="fr-FR" sz="2053" dirty="0"/>
              <a:t>Démonstrateur mis en œuvre sur un périmètre local (département)</a:t>
            </a:r>
          </a:p>
          <a:p>
            <a:r>
              <a:rPr lang="fr-FR" sz="2737" dirty="0"/>
              <a:t>Représentation 2D-3D</a:t>
            </a:r>
          </a:p>
          <a:p>
            <a:pPr lvl="1"/>
            <a:r>
              <a:rPr lang="fr-FR" sz="2053" dirty="0"/>
              <a:t>Utilisation des plateformes open-source (ex. </a:t>
            </a:r>
            <a:r>
              <a:rPr lang="fr-FR" sz="2053" dirty="0" err="1"/>
              <a:t>Openstreetmap</a:t>
            </a:r>
            <a:r>
              <a:rPr lang="fr-FR" sz="2053" dirty="0"/>
              <a:t>), Test des représentations par Voxel</a:t>
            </a:r>
          </a:p>
          <a:p>
            <a:r>
              <a:rPr lang="fr-FR" sz="2737" dirty="0"/>
              <a:t>Intégration outils SIG / BIM-CIM</a:t>
            </a:r>
          </a:p>
          <a:p>
            <a:pPr lvl="1"/>
            <a:r>
              <a:rPr lang="fr-FR" sz="2053" dirty="0"/>
              <a:t>Collaboration avec ESRI (SIG) et Autodesk (BIM) pour l’intégration des données air (contrat de partenariat start-up)</a:t>
            </a:r>
          </a:p>
          <a:p>
            <a:r>
              <a:rPr lang="fr-FR" sz="2737" dirty="0"/>
              <a:t>Analyse de données</a:t>
            </a:r>
          </a:p>
          <a:p>
            <a:pPr lvl="1"/>
            <a:r>
              <a:rPr lang="fr-FR" sz="2053" dirty="0"/>
              <a:t>Traitement global des mesures horaires de concentration de polluant des Bouches du </a:t>
            </a:r>
            <a:r>
              <a:rPr lang="fr-FR" sz="2053" dirty="0" err="1"/>
              <a:t>Rhone</a:t>
            </a:r>
            <a:endParaRPr lang="fr-FR" sz="2053" dirty="0"/>
          </a:p>
          <a:p>
            <a:pPr lvl="1"/>
            <a:r>
              <a:rPr lang="fr-FR" sz="2053" dirty="0"/>
              <a:t>Utilisation des techniques d’analyse de gros volumes de données (logiciel libre Pandas) pour traiter les données </a:t>
            </a:r>
            <a:r>
              <a:rPr lang="fr-FR" sz="2053" dirty="0" err="1"/>
              <a:t>openData</a:t>
            </a:r>
            <a:endParaRPr lang="fr-FR" sz="2053" dirty="0"/>
          </a:p>
          <a:p>
            <a:r>
              <a:rPr lang="fr-FR" sz="2737" dirty="0"/>
              <a:t>Apprentissage (Machine </a:t>
            </a:r>
            <a:r>
              <a:rPr lang="fr-FR" sz="2737" dirty="0" err="1"/>
              <a:t>learning</a:t>
            </a:r>
            <a:r>
              <a:rPr lang="fr-FR" sz="2737" dirty="0"/>
              <a:t>)</a:t>
            </a:r>
          </a:p>
          <a:p>
            <a:pPr lvl="1"/>
            <a:r>
              <a:rPr lang="fr-FR" sz="2053" dirty="0"/>
              <a:t>Mise en œuvre de prédicteurs des mesures de qualité de l’air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0692A-7D99-4A02-A68D-03F32AF2F2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9735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9703265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	Détail des travaux réalisés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920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B398C80-7981-4B6F-AF9A-8C1EA11B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184001"/>
            <a:ext cx="8911687" cy="1280890"/>
          </a:xfrm>
        </p:spPr>
        <p:txBody>
          <a:bodyPr/>
          <a:lstStyle/>
          <a:p>
            <a:r>
              <a:rPr lang="fr-FR" dirty="0"/>
              <a:t>Travaux : Capteurs open-source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2B16D5-39E6-4F7A-8DE3-CF494C352D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64892"/>
            <a:ext cx="7013775" cy="502790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2737"/>
              </a:spcAft>
            </a:pPr>
            <a:r>
              <a:rPr lang="fr-FR" sz="2737" dirty="0"/>
              <a:t>Intégrer sur un objet unique les fonctions d’acquisition, de traitement et de communication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Générer des données exploitables (données brutes, filtrées, niveau de qualité)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Gérer tout type de mode de fonctionnement d’un capteur autonome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Partager les fonctions réalisées sur les plateformes open-source (librairies Arduino, </a:t>
            </a:r>
            <a:r>
              <a:rPr lang="fr-FR" sz="2737" dirty="0" err="1"/>
              <a:t>wikipedia</a:t>
            </a:r>
            <a:r>
              <a:rPr lang="fr-FR" sz="2737" dirty="0"/>
              <a:t>, </a:t>
            </a:r>
            <a:r>
              <a:rPr lang="fr-FR" sz="2737" dirty="0" err="1"/>
              <a:t>github</a:t>
            </a:r>
            <a:r>
              <a:rPr lang="fr-FR" sz="2737" dirty="0"/>
              <a:t>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104412-C2D9-4665-A8ED-D0623957B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43AF49-0047-4FE3-90C9-58D8929CD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E3DB5-F6D4-42E2-A6E2-926E9399D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11730" y="5724270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59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4005F0-9F98-422D-9ACD-61A0CCB6A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48" y="3588170"/>
            <a:ext cx="2685396" cy="1789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28D916-6317-48EE-A3A9-0DADCBAEC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2096202"/>
            <a:ext cx="2994326" cy="14015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D9204E-4900-42B1-B0F8-D4E5B1ECF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5467640"/>
            <a:ext cx="2499372" cy="646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E4E63-6BA1-4D7B-A76D-F4840AE4D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09" y="6114442"/>
            <a:ext cx="2790657" cy="407320"/>
          </a:xfrm>
          <a:prstGeom prst="rect">
            <a:avLst/>
          </a:prstGeom>
        </p:spPr>
      </p:pic>
      <p:pic>
        <p:nvPicPr>
          <p:cNvPr id="1026" name="Picture 2" descr="Tutoriel - Initiation à la programmation arduino - Introduction">
            <a:extLst>
              <a:ext uri="{FF2B5EF4-FFF2-40B4-BE49-F238E27FC236}">
                <a16:creationId xmlns:a16="http://schemas.microsoft.com/office/drawing/2014/main" id="{14CC41A9-71AA-42C2-8707-021031DD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77" y="5468978"/>
            <a:ext cx="1055167" cy="10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342DD1-FB1F-4EFF-A202-3DE3458C27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31976"/>
            <a:ext cx="2943235" cy="17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81FF3-987E-4692-9EFD-7877BF95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99" y="92181"/>
            <a:ext cx="11438972" cy="1280890"/>
          </a:xfrm>
        </p:spPr>
        <p:txBody>
          <a:bodyPr>
            <a:normAutofit/>
          </a:bodyPr>
          <a:lstStyle/>
          <a:p>
            <a:r>
              <a:rPr lang="en-US" sz="3200" dirty="0"/>
              <a:t>MAPPING DATA PORTABILITY INITIATIVES, OPPORTUNITIES AND CHALLENGES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EA16C5-2AF2-4F42-B22F-82BA18EB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94" y="1081380"/>
            <a:ext cx="7620000" cy="58048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FD23248-5524-4AA3-9579-401290C99A03}"/>
              </a:ext>
            </a:extLst>
          </p:cNvPr>
          <p:cNvSpPr txBox="1">
            <a:spLocks/>
          </p:cNvSpPr>
          <p:nvPr/>
        </p:nvSpPr>
        <p:spPr>
          <a:xfrm>
            <a:off x="825630" y="1251709"/>
            <a:ext cx="2737375" cy="19251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OECD DIGITAL ECONOMY</a:t>
            </a:r>
          </a:p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PAPERS</a:t>
            </a:r>
          </a:p>
          <a:p>
            <a:pPr algn="l"/>
            <a:endParaRPr lang="fr-FR" sz="1800" b="0" i="0" u="none" strike="noStrike" baseline="0" dirty="0">
              <a:solidFill>
                <a:srgbClr val="70706F"/>
              </a:solidFill>
              <a:latin typeface="HelveticaNeueLTPro-Bd"/>
            </a:endParaRPr>
          </a:p>
          <a:p>
            <a:pPr algn="l"/>
            <a:r>
              <a:rPr lang="fr-FR" sz="1800" b="0" i="0" u="none" strike="noStrike" baseline="0" dirty="0" err="1">
                <a:solidFill>
                  <a:srgbClr val="70706F"/>
                </a:solidFill>
                <a:latin typeface="HelveticaNeueLTPro-Roman"/>
              </a:rPr>
              <a:t>December</a:t>
            </a:r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Roman"/>
              </a:rPr>
              <a:t> 2021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1004370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59DEEDA-ABCC-44BC-A8CC-B4543DCB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9" y="466740"/>
            <a:ext cx="8456673" cy="974784"/>
          </a:xfrm>
        </p:spPr>
        <p:txBody>
          <a:bodyPr/>
          <a:lstStyle/>
          <a:p>
            <a:r>
              <a:rPr lang="fr-FR" dirty="0"/>
              <a:t>Travaux : Assimilation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7BA295-87F5-4EF5-BF10-4D922E0E9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758082" cy="5469556"/>
          </a:xfrm>
        </p:spPr>
        <p:txBody>
          <a:bodyPr>
            <a:normAutofit/>
          </a:bodyPr>
          <a:lstStyle/>
          <a:p>
            <a:r>
              <a:rPr lang="fr-FR" sz="2800" b="0" dirty="0"/>
              <a:t>Réconcilier des données d’origines différentes (sources, modélisation, mesures)</a:t>
            </a:r>
          </a:p>
          <a:p>
            <a:r>
              <a:rPr lang="fr-FR" sz="2800" b="0" dirty="0"/>
              <a:t>Utiliser les méthodologies de la météo (</a:t>
            </a:r>
            <a:r>
              <a:rPr lang="en-US" sz="2800" b="0" dirty="0" err="1"/>
              <a:t>analyse</a:t>
            </a:r>
            <a:r>
              <a:rPr lang="en-US" sz="2800" b="0" dirty="0"/>
              <a:t> BLUE : Best Linear Unbiased Estimator) </a:t>
            </a:r>
            <a:endParaRPr lang="fr-FR" sz="2800" b="0" dirty="0"/>
          </a:p>
          <a:p>
            <a:r>
              <a:rPr lang="fr-FR" sz="2800" b="0" dirty="0"/>
              <a:t>Produire des répartitions spatiales optimum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9CC852-8E7D-4572-948D-5FCCC2C85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5960-1625-4E33-B3D6-E645221278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4A6927-EBF1-4CA8-8BE3-8F32F9492D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60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D42F59-A2D2-476D-ACA2-1327561D83A8}"/>
              </a:ext>
            </a:extLst>
          </p:cNvPr>
          <p:cNvGrpSpPr/>
          <p:nvPr/>
        </p:nvGrpSpPr>
        <p:grpSpPr>
          <a:xfrm>
            <a:off x="7633424" y="136612"/>
            <a:ext cx="4524661" cy="6584778"/>
            <a:chOff x="7371250" y="-913451"/>
            <a:chExt cx="6031140" cy="92903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2616C2-EA0F-468C-A904-71EF0991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37" y="5134022"/>
              <a:ext cx="4338573" cy="324289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47FCA8-7A67-451A-926D-DAFB837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282" y="2209859"/>
              <a:ext cx="5653108" cy="299438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3EDE2D-67D0-4B05-A0AF-FE26661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250" y="-913451"/>
              <a:ext cx="5971508" cy="280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1504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43CCE-9E74-4E43-AACF-B15842B9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5" y="290369"/>
            <a:ext cx="8911687" cy="1280890"/>
          </a:xfrm>
        </p:spPr>
        <p:txBody>
          <a:bodyPr/>
          <a:lstStyle/>
          <a:p>
            <a:r>
              <a:rPr lang="fr-FR" dirty="0"/>
              <a:t>Travaux : Analyse de données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54A710-17EB-416D-8313-49EBC4720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014570" cy="5469556"/>
          </a:xfrm>
        </p:spPr>
        <p:txBody>
          <a:bodyPr>
            <a:normAutofit/>
          </a:bodyPr>
          <a:lstStyle/>
          <a:p>
            <a:r>
              <a:rPr lang="fr-FR" sz="2800" dirty="0"/>
              <a:t>Constitution d’une base de données complète (ex données horaires mesurées sur 10 ans)</a:t>
            </a:r>
          </a:p>
          <a:p>
            <a:r>
              <a:rPr lang="fr-FR" sz="2800" dirty="0"/>
              <a:t>Utilisation d’outils d’analyse de données appropriés (ex. Pandas)</a:t>
            </a:r>
          </a:p>
          <a:p>
            <a:r>
              <a:rPr lang="fr-FR" sz="2800" dirty="0"/>
              <a:t>Construction et partage de données de haut niveau (blog)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FFDDA-8A06-418C-AB29-FDB5718E9F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B4DA1-4DC6-4789-A007-04CD0D523D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FE6A7-0251-471C-BDC4-21BAAEDC34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61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C3FB1-D9DA-4531-BD62-4E065912BA95}"/>
              </a:ext>
            </a:extLst>
          </p:cNvPr>
          <p:cNvGrpSpPr/>
          <p:nvPr/>
        </p:nvGrpSpPr>
        <p:grpSpPr>
          <a:xfrm>
            <a:off x="7182815" y="290369"/>
            <a:ext cx="4884514" cy="5876214"/>
            <a:chOff x="7384530" y="679584"/>
            <a:chExt cx="5881226" cy="78462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083F2BD-9AD0-43AB-ADF9-40C3EDD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704" y="679584"/>
              <a:ext cx="5239906" cy="431848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3269507-06BC-4686-B2E5-C284C32E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30" y="4891653"/>
              <a:ext cx="5402252" cy="197549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A2C31BE-6687-4ABD-88BB-B0C954BA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100" y="6851025"/>
              <a:ext cx="3699656" cy="167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459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6B2BB2-7738-418B-BBC6-62D72A38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4" y="-581537"/>
            <a:ext cx="8456673" cy="1666210"/>
          </a:xfrm>
        </p:spPr>
        <p:txBody>
          <a:bodyPr/>
          <a:lstStyle/>
          <a:p>
            <a:r>
              <a:rPr lang="fr-FR" dirty="0"/>
              <a:t>Travaux : Prédiction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9D39B1D-80E1-4AC9-8018-F9BCA2EF1D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1441526"/>
            <a:ext cx="5240953" cy="5671324"/>
          </a:xfrm>
        </p:spPr>
        <p:txBody>
          <a:bodyPr>
            <a:normAutofit/>
          </a:bodyPr>
          <a:lstStyle/>
          <a:p>
            <a:r>
              <a:rPr lang="fr-FR" sz="2800" dirty="0"/>
              <a:t>Mise en place d’algorithmes de Machine Learning pour prévisions h+1 à h+5</a:t>
            </a:r>
          </a:p>
          <a:p>
            <a:r>
              <a:rPr lang="fr-FR" sz="2800" dirty="0"/>
              <a:t>Utilisation de prédicteurs adaptatifs en concurrence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31167B-95F3-4CB1-81CA-1F59B324EC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8701F-BB07-414C-AB34-E28E85725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EA7021-87FC-4533-B0CF-12037C5F5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62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AA067D-1BB4-48C5-A8F1-4813758AE595}"/>
              </a:ext>
            </a:extLst>
          </p:cNvPr>
          <p:cNvGrpSpPr/>
          <p:nvPr/>
        </p:nvGrpSpPr>
        <p:grpSpPr>
          <a:xfrm>
            <a:off x="7060672" y="29716"/>
            <a:ext cx="5011829" cy="6721299"/>
            <a:chOff x="6752544" y="-926083"/>
            <a:chExt cx="6719887" cy="948196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908F237-8765-41FC-A72B-3360EB1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559" y="3826986"/>
              <a:ext cx="5378494" cy="472889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23B5157-6324-44E9-8122-441911E3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544" y="-926083"/>
              <a:ext cx="6719887" cy="4681208"/>
            </a:xfrm>
            <a:prstGeom prst="rect">
              <a:avLst/>
            </a:prstGeom>
          </p:spPr>
        </p:pic>
      </p:grpSp>
      <p:sp>
        <p:nvSpPr>
          <p:cNvPr id="11" name="Titre 5">
            <a:extLst>
              <a:ext uri="{FF2B5EF4-FFF2-40B4-BE49-F238E27FC236}">
                <a16:creationId xmlns:a16="http://schemas.microsoft.com/office/drawing/2014/main" id="{7D0F57EC-D7DB-4AAB-A8AE-B0184CBBCE5F}"/>
              </a:ext>
            </a:extLst>
          </p:cNvPr>
          <p:cNvSpPr txBox="1">
            <a:spLocks/>
          </p:cNvSpPr>
          <p:nvPr/>
        </p:nvSpPr>
        <p:spPr>
          <a:xfrm>
            <a:off x="578779" y="466740"/>
            <a:ext cx="8456673" cy="974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Travaux : Machine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16444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véhicule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595795" cy="3671796"/>
          </a:xfrm>
        </p:spPr>
        <p:txBody>
          <a:bodyPr>
            <a:normAutofit/>
          </a:bodyPr>
          <a:lstStyle/>
          <a:p>
            <a:r>
              <a:rPr lang="fr-FR" dirty="0"/>
              <a:t>Mon véhicule est équipés d’un capteur de mesure de polluants.</a:t>
            </a:r>
          </a:p>
          <a:p>
            <a:r>
              <a:rPr lang="fr-FR" dirty="0"/>
              <a:t>Les mesures sont accessibles depuis mon téléphone.</a:t>
            </a:r>
          </a:p>
          <a:p>
            <a:r>
              <a:rPr lang="fr-FR" dirty="0"/>
              <a:t>Elles sont partagées sur une base de données publique.</a:t>
            </a:r>
          </a:p>
          <a:p>
            <a:r>
              <a:rPr lang="fr-FR" dirty="0"/>
              <a:t>Celle-ci est connectée également aux données des réseaux de mesure de stations fixes, ce qui permet d’accéder en temps réel à une information précise et locale</a:t>
            </a:r>
          </a:p>
          <a:p>
            <a:r>
              <a:rPr lang="fr-FR" dirty="0"/>
              <a:t>Je peux obtenir des informations environnementales statistiques sur mes trajets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1033688" y="4967437"/>
            <a:ext cx="6595795" cy="160005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33" dirty="0"/>
              <a:t>Les capteurs sont standards et en mode non affecté (pas d’appariement, compatibles toutes marques).</a:t>
            </a:r>
          </a:p>
          <a:p>
            <a:r>
              <a:rPr lang="fr-FR" sz="1633" dirty="0"/>
              <a:t>Ils ne nécessitent pas d’infrastructure fixe (communication BLE ou LPWAN).</a:t>
            </a:r>
          </a:p>
          <a:p>
            <a:r>
              <a:rPr lang="fr-FR" sz="1633" dirty="0"/>
              <a:t>Les serveurs Cloud et les applications sur mobile sont banalisés (données et API standards)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8872892" y="5037752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5" y="5097023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9061910" y="5496940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8909240" y="6051395"/>
            <a:ext cx="945640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78970" y="-1274748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9123966" y="3637734"/>
            <a:ext cx="9902" cy="10207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571955" y="-1438774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137DAF-6E34-4405-97F1-E8188B11FF1C}"/>
              </a:ext>
            </a:extLst>
          </p:cNvPr>
          <p:cNvCxnSpPr>
            <a:cxnSpLocks/>
          </p:cNvCxnSpPr>
          <p:nvPr/>
        </p:nvCxnSpPr>
        <p:spPr>
          <a:xfrm flipH="1">
            <a:off x="9772146" y="3665754"/>
            <a:ext cx="1065056" cy="13016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990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211326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Données environnementales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13/01/2022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2225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5480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36AA3-7A5C-43BD-AEB1-A526CDFB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ilist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13C190-D6ED-4DF7-8D2E-4041AE32E24C}"/>
              </a:ext>
            </a:extLst>
          </p:cNvPr>
          <p:cNvSpPr txBox="1"/>
          <p:nvPr/>
        </p:nvSpPr>
        <p:spPr>
          <a:xfrm>
            <a:off x="801278" y="1611984"/>
            <a:ext cx="55052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Ilis</a:t>
            </a:r>
            <a:r>
              <a:rPr lang="fr-FR" dirty="0"/>
              <a:t> = </a:t>
            </a:r>
            <a:r>
              <a:rPr lang="fr-FR" dirty="0" err="1"/>
              <a:t>iList</a:t>
            </a: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, [ind1, …, </a:t>
            </a:r>
            <a:r>
              <a:rPr lang="fr-FR" dirty="0" err="1"/>
              <a:t>indn</a:t>
            </a:r>
            <a:r>
              <a:rPr lang="fr-FR" dirty="0"/>
              <a:t>])</a:t>
            </a:r>
          </a:p>
          <a:p>
            <a:r>
              <a:rPr lang="fr-FR" dirty="0" err="1"/>
              <a:t>Ilis</a:t>
            </a:r>
            <a:r>
              <a:rPr lang="fr-FR" dirty="0"/>
              <a:t> = </a:t>
            </a:r>
            <a:r>
              <a:rPr lang="fr-FR" dirty="0" err="1"/>
              <a:t>iList</a:t>
            </a: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/>
              <a:t>nind</a:t>
            </a:r>
            <a:r>
              <a:rPr lang="fr-FR" dirty="0"/>
              <a:t>)</a:t>
            </a:r>
          </a:p>
          <a:p>
            <a:r>
              <a:rPr lang="fr-FR" dirty="0" err="1"/>
              <a:t>Ilis.list</a:t>
            </a:r>
            <a:endParaRPr lang="fr-FR" dirty="0"/>
          </a:p>
          <a:p>
            <a:r>
              <a:rPr lang="fr-FR" dirty="0" err="1"/>
              <a:t>Ilis.ind</a:t>
            </a:r>
            <a:r>
              <a:rPr lang="fr-FR" dirty="0"/>
              <a:t> </a:t>
            </a:r>
          </a:p>
          <a:p>
            <a:r>
              <a:rPr lang="fr-FR" dirty="0" err="1"/>
              <a:t>Ilis.val</a:t>
            </a:r>
            <a:r>
              <a:rPr lang="fr-FR" dirty="0"/>
              <a:t>[i], </a:t>
            </a:r>
            <a:r>
              <a:rPr lang="fr-FR" dirty="0" err="1"/>
              <a:t>ilis.ind</a:t>
            </a:r>
            <a:r>
              <a:rPr lang="fr-FR" dirty="0"/>
              <a:t>[i]</a:t>
            </a:r>
          </a:p>
          <a:p>
            <a:r>
              <a:rPr lang="fr-FR" dirty="0" err="1"/>
              <a:t>Ilis</a:t>
            </a:r>
            <a:r>
              <a:rPr lang="fr-FR" dirty="0"/>
              <a:t>[i1, …, in]</a:t>
            </a:r>
          </a:p>
          <a:p>
            <a:r>
              <a:rPr lang="fr-FR" dirty="0" err="1"/>
              <a:t>Ilis.sel</a:t>
            </a:r>
            <a:r>
              <a:rPr lang="fr-FR" dirty="0"/>
              <a:t>(val1,  …, </a:t>
            </a:r>
            <a:r>
              <a:rPr lang="fr-FR" dirty="0" err="1"/>
              <a:t>valn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Ilis.dim</a:t>
            </a:r>
            <a:endParaRPr lang="fr-FR" dirty="0"/>
          </a:p>
          <a:p>
            <a:r>
              <a:rPr lang="fr-FR" dirty="0" err="1"/>
              <a:t>Ilis.axes</a:t>
            </a:r>
            <a:endParaRPr lang="fr-FR" dirty="0"/>
          </a:p>
          <a:p>
            <a:r>
              <a:rPr lang="fr-FR" dirty="0" err="1"/>
              <a:t>Ilis.rate</a:t>
            </a:r>
            <a:endParaRPr lang="fr-FR" dirty="0"/>
          </a:p>
          <a:p>
            <a:r>
              <a:rPr lang="fr-FR" dirty="0" err="1"/>
              <a:t>Ilis.nMax</a:t>
            </a:r>
            <a:endParaRPr lang="fr-FR" dirty="0"/>
          </a:p>
          <a:p>
            <a:r>
              <a:rPr lang="fr-FR" dirty="0" err="1"/>
              <a:t>Ilis.nInd</a:t>
            </a:r>
            <a:endParaRPr lang="fr-FR" dirty="0"/>
          </a:p>
          <a:p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152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720440" y="5896030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82224" y="5896030"/>
            <a:ext cx="21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607183" y="5896030"/>
            <a:ext cx="24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Partage-Accès standard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747972" y="3778142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344" y="3849096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52" y="3865790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64693" y="4459089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522712" y="987294"/>
            <a:ext cx="11206723" cy="174747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Rendre les données environnementales interopérables </a:t>
            </a:r>
          </a:p>
          <a:p>
            <a:r>
              <a:rPr lang="fr-FR" sz="240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93795" y="3584254"/>
            <a:ext cx="662813" cy="13188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702406" y="5850797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65799" y="4587443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710734" y="3591876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89271" y="3599445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103925" y="4584203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83711" y="4584203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920236" y="3627977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9022214" y="4662797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834149" y="3587646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0286" y="3900351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08" y="3641411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7251" y="4798435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63" y="3715733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819140" y="4584203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0862" y="4853785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3" y="4648065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57" y="4648065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6961" y="5015715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35" y="3641741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62" y="3641741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11" y="4654978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922321" y="3967366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351487" y="5025121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99560" y="2824276"/>
            <a:ext cx="4896353" cy="28891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8957" y="4953117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7082" y="3896650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31" y="4652056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75420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500659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75113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12589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43851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813278" y="2956183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88039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82627" y="4387952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462" y="4810534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30" y="4453846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82627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17" y="3584960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450589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77780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90234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24" y="3584960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558196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85388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77757" y="4379577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28" y="4443897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80806" y="4866161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630286" y="3779998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628396" y="2990571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99484" y="2949457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602126" y="3726624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472298" y="5852778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929873" y="5842337"/>
            <a:ext cx="2196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200" dirty="0" err="1">
                <a:solidFill>
                  <a:srgbClr val="C00000"/>
                </a:solidFill>
              </a:rPr>
              <a:t>Sensor</a:t>
            </a:r>
            <a:endParaRPr lang="fr-FR" sz="1200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BDD, SIG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46C1AD-715E-482D-8408-F8424F717EB8}"/>
              </a:ext>
            </a:extLst>
          </p:cNvPr>
          <p:cNvSpPr txBox="1"/>
          <p:nvPr/>
        </p:nvSpPr>
        <p:spPr>
          <a:xfrm rot="20187041">
            <a:off x="1396605" y="3514365"/>
            <a:ext cx="280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Actuel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 : coins arrondis 227">
            <a:extLst>
              <a:ext uri="{FF2B5EF4-FFF2-40B4-BE49-F238E27FC236}">
                <a16:creationId xmlns:a16="http://schemas.microsoft.com/office/drawing/2014/main" id="{FA8B62D3-0BBC-4819-A406-A2A0A3E93CEC}"/>
              </a:ext>
            </a:extLst>
          </p:cNvPr>
          <p:cNvSpPr/>
          <p:nvPr/>
        </p:nvSpPr>
        <p:spPr>
          <a:xfrm>
            <a:off x="9715833" y="871411"/>
            <a:ext cx="1653249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3AE4AA91-4D88-44F7-8013-33A171C4CC91}"/>
              </a:ext>
            </a:extLst>
          </p:cNvPr>
          <p:cNvSpPr/>
          <p:nvPr/>
        </p:nvSpPr>
        <p:spPr>
          <a:xfrm>
            <a:off x="7176845" y="852037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4" name="Rectangle : coins arrondis 233">
            <a:extLst>
              <a:ext uri="{FF2B5EF4-FFF2-40B4-BE49-F238E27FC236}">
                <a16:creationId xmlns:a16="http://schemas.microsoft.com/office/drawing/2014/main" id="{98A4F3EB-7C85-4A89-8976-BBD3AED3D6A5}"/>
              </a:ext>
            </a:extLst>
          </p:cNvPr>
          <p:cNvSpPr/>
          <p:nvPr/>
        </p:nvSpPr>
        <p:spPr>
          <a:xfrm>
            <a:off x="7211692" y="4160171"/>
            <a:ext cx="2306587" cy="100638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0" name="Rectangle : coins arrondis 229">
            <a:extLst>
              <a:ext uri="{FF2B5EF4-FFF2-40B4-BE49-F238E27FC236}">
                <a16:creationId xmlns:a16="http://schemas.microsoft.com/office/drawing/2014/main" id="{46577326-BD14-46B3-9A00-AAC0DBD8A6C0}"/>
              </a:ext>
            </a:extLst>
          </p:cNvPr>
          <p:cNvSpPr/>
          <p:nvPr/>
        </p:nvSpPr>
        <p:spPr>
          <a:xfrm>
            <a:off x="7189101" y="2516886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232" name="Rectangle : coins arrondis 231">
            <a:extLst>
              <a:ext uri="{FF2B5EF4-FFF2-40B4-BE49-F238E27FC236}">
                <a16:creationId xmlns:a16="http://schemas.microsoft.com/office/drawing/2014/main" id="{CA17309F-7971-4969-ADA6-3CAE8A32B842}"/>
              </a:ext>
            </a:extLst>
          </p:cNvPr>
          <p:cNvSpPr/>
          <p:nvPr/>
        </p:nvSpPr>
        <p:spPr>
          <a:xfrm>
            <a:off x="9706737" y="2500482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83" name="Graphique 182" descr="Enveloppe">
            <a:extLst>
              <a:ext uri="{FF2B5EF4-FFF2-40B4-BE49-F238E27FC236}">
                <a16:creationId xmlns:a16="http://schemas.microsoft.com/office/drawing/2014/main" id="{FA6B7D1B-10B5-4FDF-8B10-0A0167E06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180" y="3314620"/>
            <a:ext cx="479486" cy="446519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2ECCF37B-758A-43DC-80DC-7A319E9289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944" y="3396061"/>
            <a:ext cx="364149" cy="305126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406FFF98-7EAC-4460-8035-B49EBCB07F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9" y="1683945"/>
            <a:ext cx="369746" cy="344324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A497043-6172-4E49-B56D-70A4BD56765C}"/>
              </a:ext>
            </a:extLst>
          </p:cNvPr>
          <p:cNvSpPr/>
          <p:nvPr/>
        </p:nvSpPr>
        <p:spPr>
          <a:xfrm>
            <a:off x="8480894" y="1279499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BA0D800C-06D6-470E-A2EB-D85FB978B2EF}"/>
              </a:ext>
            </a:extLst>
          </p:cNvPr>
          <p:cNvSpPr/>
          <p:nvPr/>
        </p:nvSpPr>
        <p:spPr>
          <a:xfrm>
            <a:off x="8549013" y="4401246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8" name="Rectangle : coins arrondis 187">
            <a:extLst>
              <a:ext uri="{FF2B5EF4-FFF2-40B4-BE49-F238E27FC236}">
                <a16:creationId xmlns:a16="http://schemas.microsoft.com/office/drawing/2014/main" id="{69EAB157-376B-4180-9402-EC7ADC014031}"/>
              </a:ext>
            </a:extLst>
          </p:cNvPr>
          <p:cNvSpPr/>
          <p:nvPr/>
        </p:nvSpPr>
        <p:spPr>
          <a:xfrm>
            <a:off x="8493087" y="2928264"/>
            <a:ext cx="889684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08609726-5C2E-41A3-9EAF-DA20973733D3}"/>
              </a:ext>
            </a:extLst>
          </p:cNvPr>
          <p:cNvSpPr/>
          <p:nvPr/>
        </p:nvSpPr>
        <p:spPr>
          <a:xfrm>
            <a:off x="7472453" y="2928706"/>
            <a:ext cx="877147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1DFCCDC6-F456-41CD-9FF8-C896939F7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44" y="3271850"/>
            <a:ext cx="716138" cy="447656"/>
          </a:xfrm>
          <a:prstGeom prst="rect">
            <a:avLst/>
          </a:prstGeom>
        </p:spPr>
      </p:pic>
      <p:sp>
        <p:nvSpPr>
          <p:cNvPr id="191" name="ZoneTexte 190">
            <a:extLst>
              <a:ext uri="{FF2B5EF4-FFF2-40B4-BE49-F238E27FC236}">
                <a16:creationId xmlns:a16="http://schemas.microsoft.com/office/drawing/2014/main" id="{3D4B9A6E-39A8-45FA-933C-158360E17953}"/>
              </a:ext>
            </a:extLst>
          </p:cNvPr>
          <p:cNvSpPr txBox="1"/>
          <p:nvPr/>
        </p:nvSpPr>
        <p:spPr>
          <a:xfrm>
            <a:off x="7599745" y="3402533"/>
            <a:ext cx="72957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No-SQL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0035AF71-9307-4784-9824-5C8142AE1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4" y="3293561"/>
            <a:ext cx="588750" cy="425945"/>
          </a:xfrm>
          <a:prstGeom prst="rect">
            <a:avLst/>
          </a:prstGeom>
        </p:spPr>
      </p:pic>
      <p:sp>
        <p:nvSpPr>
          <p:cNvPr id="193" name="ZoneTexte 192">
            <a:extLst>
              <a:ext uri="{FF2B5EF4-FFF2-40B4-BE49-F238E27FC236}">
                <a16:creationId xmlns:a16="http://schemas.microsoft.com/office/drawing/2014/main" id="{C670BA47-8A87-40FB-BBD4-A0BCEB25C69F}"/>
              </a:ext>
            </a:extLst>
          </p:cNvPr>
          <p:cNvSpPr txBox="1"/>
          <p:nvPr/>
        </p:nvSpPr>
        <p:spPr>
          <a:xfrm>
            <a:off x="7436560" y="2994330"/>
            <a:ext cx="96690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A5079F36-AD87-4C5D-9C3B-A5CDB69EA067}"/>
              </a:ext>
            </a:extLst>
          </p:cNvPr>
          <p:cNvSpPr txBox="1"/>
          <p:nvPr/>
        </p:nvSpPr>
        <p:spPr>
          <a:xfrm>
            <a:off x="8415837" y="2979602"/>
            <a:ext cx="10843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Usage</a:t>
            </a:r>
          </a:p>
          <a:p>
            <a:r>
              <a:rPr lang="fr-FR" sz="800" dirty="0"/>
              <a:t>Données alignées</a:t>
            </a:r>
            <a:endParaRPr lang="fr-FR" sz="1050" dirty="0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6F1A392C-9DC7-489E-936D-5B8026F9D3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0" y="4545037"/>
            <a:ext cx="713069" cy="280872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BFFB2D93-8458-436F-95F5-C86B281F17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21" y="1655151"/>
            <a:ext cx="389051" cy="398020"/>
          </a:xfrm>
          <a:prstGeom prst="rect">
            <a:avLst/>
          </a:prstGeom>
        </p:spPr>
      </p:pic>
      <p:pic>
        <p:nvPicPr>
          <p:cNvPr id="197" name="Graphique 196" descr="Antenne relais téléphonique">
            <a:extLst>
              <a:ext uri="{FF2B5EF4-FFF2-40B4-BE49-F238E27FC236}">
                <a16:creationId xmlns:a16="http://schemas.microsoft.com/office/drawing/2014/main" id="{0D3F6933-CB05-451D-A3D3-246555093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241" y="1652815"/>
            <a:ext cx="342995" cy="312908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B83AF884-4FE0-4876-88CF-2CC53B819E6E}"/>
              </a:ext>
            </a:extLst>
          </p:cNvPr>
          <p:cNvSpPr/>
          <p:nvPr/>
        </p:nvSpPr>
        <p:spPr>
          <a:xfrm>
            <a:off x="8696218" y="1148096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7C3DA0B-1255-4685-A2EC-833AC95D562F}"/>
              </a:ext>
            </a:extLst>
          </p:cNvPr>
          <p:cNvSpPr/>
          <p:nvPr/>
        </p:nvSpPr>
        <p:spPr>
          <a:xfrm>
            <a:off x="10396405" y="1176733"/>
            <a:ext cx="774401" cy="89077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E2C13B5-FA40-4B26-9780-DDE5ED58E1B9}"/>
              </a:ext>
            </a:extLst>
          </p:cNvPr>
          <p:cNvSpPr/>
          <p:nvPr/>
        </p:nvSpPr>
        <p:spPr>
          <a:xfrm>
            <a:off x="10638062" y="1050037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B987D3E-F502-4107-99A7-F6D652EB4A97}"/>
              </a:ext>
            </a:extLst>
          </p:cNvPr>
          <p:cNvSpPr txBox="1"/>
          <p:nvPr/>
        </p:nvSpPr>
        <p:spPr>
          <a:xfrm>
            <a:off x="8683252" y="3433034"/>
            <a:ext cx="519032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SQL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80C6EF0-7F8F-4ED4-A015-1D203DF7AF67}"/>
              </a:ext>
            </a:extLst>
          </p:cNvPr>
          <p:cNvSpPr/>
          <p:nvPr/>
        </p:nvSpPr>
        <p:spPr>
          <a:xfrm>
            <a:off x="10631566" y="2064079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5D75A660-9FB8-4E08-829C-9027DE304B4A}"/>
              </a:ext>
            </a:extLst>
          </p:cNvPr>
          <p:cNvSpPr txBox="1"/>
          <p:nvPr/>
        </p:nvSpPr>
        <p:spPr>
          <a:xfrm>
            <a:off x="10381568" y="1245199"/>
            <a:ext cx="877147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dirty="0"/>
              <a:t>BLE LoRa Sigfox</a:t>
            </a:r>
          </a:p>
          <a:p>
            <a:r>
              <a:rPr lang="fr-FR" sz="907" dirty="0"/>
              <a:t>TCP/IP</a:t>
            </a:r>
            <a:endParaRPr lang="fr-FR" sz="953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E778708-D92B-4C75-A7E4-C7F3AB27C21A}"/>
              </a:ext>
            </a:extLst>
          </p:cNvPr>
          <p:cNvSpPr/>
          <p:nvPr/>
        </p:nvSpPr>
        <p:spPr>
          <a:xfrm>
            <a:off x="7734070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BC67277-06DE-4DE2-B120-32CB1E93D429}"/>
              </a:ext>
            </a:extLst>
          </p:cNvPr>
          <p:cNvSpPr/>
          <p:nvPr/>
        </p:nvSpPr>
        <p:spPr>
          <a:xfrm>
            <a:off x="8788375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3EFBA4E3-453D-419F-A3D9-662315576EBE}"/>
              </a:ext>
            </a:extLst>
          </p:cNvPr>
          <p:cNvSpPr txBox="1"/>
          <p:nvPr/>
        </p:nvSpPr>
        <p:spPr>
          <a:xfrm>
            <a:off x="8522656" y="1323798"/>
            <a:ext cx="877147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 err="1"/>
              <a:t>Sensor</a:t>
            </a:r>
            <a:endParaRPr lang="fr-FR" sz="1089" dirty="0"/>
          </a:p>
          <a:p>
            <a:endParaRPr lang="fr-FR" sz="816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98FF34-4B09-439B-9E34-D2B793ADDFF6}"/>
              </a:ext>
            </a:extLst>
          </p:cNvPr>
          <p:cNvSpPr/>
          <p:nvPr/>
        </p:nvSpPr>
        <p:spPr>
          <a:xfrm>
            <a:off x="7735846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3E0848-13BE-4C86-AD4D-9E5DD0AADF13}"/>
              </a:ext>
            </a:extLst>
          </p:cNvPr>
          <p:cNvSpPr/>
          <p:nvPr/>
        </p:nvSpPr>
        <p:spPr>
          <a:xfrm>
            <a:off x="8791788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8D3AEBD-4BB7-4759-87E3-30ABAAED6C84}"/>
              </a:ext>
            </a:extLst>
          </p:cNvPr>
          <p:cNvSpPr/>
          <p:nvPr/>
        </p:nvSpPr>
        <p:spPr>
          <a:xfrm>
            <a:off x="8814462" y="4988604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1" name="Rectangle : coins arrondis 210">
            <a:extLst>
              <a:ext uri="{FF2B5EF4-FFF2-40B4-BE49-F238E27FC236}">
                <a16:creationId xmlns:a16="http://schemas.microsoft.com/office/drawing/2014/main" id="{D597B527-5A75-4E96-908C-8B4A129943E1}"/>
              </a:ext>
            </a:extLst>
          </p:cNvPr>
          <p:cNvSpPr/>
          <p:nvPr/>
        </p:nvSpPr>
        <p:spPr>
          <a:xfrm>
            <a:off x="7517851" y="4392350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pic>
        <p:nvPicPr>
          <p:cNvPr id="212" name="Image 211">
            <a:extLst>
              <a:ext uri="{FF2B5EF4-FFF2-40B4-BE49-F238E27FC236}">
                <a16:creationId xmlns:a16="http://schemas.microsoft.com/office/drawing/2014/main" id="{EE186339-B979-4AD4-AC32-738D10E1ACF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005" y="4568179"/>
            <a:ext cx="519759" cy="29227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E0C214B-E6F4-4F87-B928-0EA3BCD79BE1}"/>
              </a:ext>
            </a:extLst>
          </p:cNvPr>
          <p:cNvSpPr/>
          <p:nvPr/>
        </p:nvSpPr>
        <p:spPr>
          <a:xfrm>
            <a:off x="7783300" y="497970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33F71E9-68B0-4D9A-8649-A7F31C16FECF}"/>
              </a:ext>
            </a:extLst>
          </p:cNvPr>
          <p:cNvSpPr/>
          <p:nvPr/>
        </p:nvSpPr>
        <p:spPr>
          <a:xfrm>
            <a:off x="7490053" y="1272371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0ABD5-563E-43FF-A141-1E8FF5FE3138}"/>
              </a:ext>
            </a:extLst>
          </p:cNvPr>
          <p:cNvSpPr/>
          <p:nvPr/>
        </p:nvSpPr>
        <p:spPr>
          <a:xfrm>
            <a:off x="7705376" y="114096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CDAF7D2A-B80C-4368-9D17-4275C465E66B}"/>
              </a:ext>
            </a:extLst>
          </p:cNvPr>
          <p:cNvSpPr txBox="1"/>
          <p:nvPr/>
        </p:nvSpPr>
        <p:spPr>
          <a:xfrm>
            <a:off x="7446353" y="1316669"/>
            <a:ext cx="87714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/>
              <a:t>Open data</a:t>
            </a:r>
          </a:p>
          <a:p>
            <a:endParaRPr lang="fr-FR" sz="816" dirty="0"/>
          </a:p>
        </p:txBody>
      </p:sp>
      <p:sp>
        <p:nvSpPr>
          <p:cNvPr id="218" name="Rectangle : coins arrondis 217">
            <a:extLst>
              <a:ext uri="{FF2B5EF4-FFF2-40B4-BE49-F238E27FC236}">
                <a16:creationId xmlns:a16="http://schemas.microsoft.com/office/drawing/2014/main" id="{7BC20E4C-0188-4D48-BD20-31C7B4BA65C1}"/>
              </a:ext>
            </a:extLst>
          </p:cNvPr>
          <p:cNvSpPr/>
          <p:nvPr/>
        </p:nvSpPr>
        <p:spPr>
          <a:xfrm>
            <a:off x="10944648" y="294032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8FCFE88C-E8B2-48A6-BA69-D13B895E7A4F}"/>
              </a:ext>
            </a:extLst>
          </p:cNvPr>
          <p:cNvSpPr txBox="1"/>
          <p:nvPr/>
        </p:nvSpPr>
        <p:spPr>
          <a:xfrm>
            <a:off x="10901251" y="3005948"/>
            <a:ext cx="9838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E3E3082-D0B0-45D2-8121-62E78CDFB6FD}"/>
              </a:ext>
            </a:extLst>
          </p:cNvPr>
          <p:cNvSpPr/>
          <p:nvPr/>
        </p:nvSpPr>
        <p:spPr>
          <a:xfrm>
            <a:off x="11206265" y="2811501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8E434C4-9CE1-4F3D-9D07-0ABFDB73D1D2}"/>
              </a:ext>
            </a:extLst>
          </p:cNvPr>
          <p:cNvSpPr/>
          <p:nvPr/>
        </p:nvSpPr>
        <p:spPr>
          <a:xfrm>
            <a:off x="11208042" y="382554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A8D6DEB7-994E-4483-B85D-21E4291C5B90}"/>
              </a:ext>
            </a:extLst>
          </p:cNvPr>
          <p:cNvSpPr/>
          <p:nvPr/>
        </p:nvSpPr>
        <p:spPr>
          <a:xfrm>
            <a:off x="9937846" y="293050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6AD1084-957F-40C9-AFC7-7B58AC4516B7}"/>
              </a:ext>
            </a:extLst>
          </p:cNvPr>
          <p:cNvSpPr txBox="1"/>
          <p:nvPr/>
        </p:nvSpPr>
        <p:spPr>
          <a:xfrm>
            <a:off x="9937846" y="2996127"/>
            <a:ext cx="9310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Messagerie</a:t>
            </a:r>
          </a:p>
          <a:p>
            <a:r>
              <a:rPr lang="fr-FR" sz="700" dirty="0"/>
              <a:t>Fichier, </a:t>
            </a:r>
            <a:r>
              <a:rPr lang="fr-FR" sz="700" dirty="0" err="1"/>
              <a:t>json</a:t>
            </a:r>
            <a:endParaRPr lang="fr-FR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BD7356F-3C08-4151-99DC-B8CFD24B23D6}"/>
              </a:ext>
            </a:extLst>
          </p:cNvPr>
          <p:cNvSpPr/>
          <p:nvPr/>
        </p:nvSpPr>
        <p:spPr>
          <a:xfrm>
            <a:off x="10199463" y="2801680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6F9D7C-0B94-4BE3-A391-756035E2974F}"/>
              </a:ext>
            </a:extLst>
          </p:cNvPr>
          <p:cNvSpPr/>
          <p:nvPr/>
        </p:nvSpPr>
        <p:spPr>
          <a:xfrm>
            <a:off x="10201240" y="381572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0D1CE25F-888B-4558-846B-0925FD378E84}"/>
              </a:ext>
            </a:extLst>
          </p:cNvPr>
          <p:cNvSpPr txBox="1"/>
          <p:nvPr/>
        </p:nvSpPr>
        <p:spPr>
          <a:xfrm>
            <a:off x="7271201" y="883344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Acquisition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30B9A30-A30C-485A-8141-3F745F80B9F6}"/>
              </a:ext>
            </a:extLst>
          </p:cNvPr>
          <p:cNvSpPr txBox="1"/>
          <p:nvPr/>
        </p:nvSpPr>
        <p:spPr>
          <a:xfrm>
            <a:off x="9776102" y="887348"/>
            <a:ext cx="1141034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Réseau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2498C8-03CA-4770-B230-1F39171F6F89}"/>
              </a:ext>
            </a:extLst>
          </p:cNvPr>
          <p:cNvSpPr txBox="1"/>
          <p:nvPr/>
        </p:nvSpPr>
        <p:spPr>
          <a:xfrm>
            <a:off x="7283457" y="2548193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Stockage</a:t>
            </a: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DF51B71D-CC0D-43A5-A53E-15C00621243A}"/>
              </a:ext>
            </a:extLst>
          </p:cNvPr>
          <p:cNvSpPr txBox="1"/>
          <p:nvPr/>
        </p:nvSpPr>
        <p:spPr>
          <a:xfrm>
            <a:off x="9801092" y="2531789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Partage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C35489-C73B-437D-85CF-3FB1484FC563}"/>
              </a:ext>
            </a:extLst>
          </p:cNvPr>
          <p:cNvSpPr txBox="1"/>
          <p:nvPr/>
        </p:nvSpPr>
        <p:spPr>
          <a:xfrm>
            <a:off x="7306048" y="4191478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Traitement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667F9189-F49F-4475-832C-24CF7DA71F0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5" y="1215520"/>
            <a:ext cx="865067" cy="30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D87121DB-FAE7-4F5A-B404-82506C2B778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0" y="1674919"/>
            <a:ext cx="548251" cy="554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E2C9DC8B-F986-4A6A-88FA-DABF744EB02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23" y="1234903"/>
            <a:ext cx="680035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79A11E2A-8860-45DF-A7CB-9F0C0FBB39D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1" y="1260493"/>
            <a:ext cx="766030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3199D1F8-851D-4082-868E-58856009DE5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2" y="2671434"/>
            <a:ext cx="669951" cy="1060895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E06558B4-42FF-4E8E-9D6F-04119D37AC12}"/>
              </a:ext>
            </a:extLst>
          </p:cNvPr>
          <p:cNvGrpSpPr/>
          <p:nvPr/>
        </p:nvGrpSpPr>
        <p:grpSpPr>
          <a:xfrm>
            <a:off x="4688593" y="2926474"/>
            <a:ext cx="822929" cy="132503"/>
            <a:chOff x="8463904" y="3017366"/>
            <a:chExt cx="721296" cy="100869"/>
          </a:xfrm>
        </p:grpSpPr>
        <p:grpSp>
          <p:nvGrpSpPr>
            <p:cNvPr id="307" name="Groupe 306">
              <a:extLst>
                <a:ext uri="{FF2B5EF4-FFF2-40B4-BE49-F238E27FC236}">
                  <a16:creationId xmlns:a16="http://schemas.microsoft.com/office/drawing/2014/main" id="{5A422113-703F-4487-AA48-D19D587A7ADB}"/>
                </a:ext>
              </a:extLst>
            </p:cNvPr>
            <p:cNvGrpSpPr/>
            <p:nvPr/>
          </p:nvGrpSpPr>
          <p:grpSpPr>
            <a:xfrm>
              <a:off x="8463904" y="3017366"/>
              <a:ext cx="719999" cy="25200"/>
              <a:chOff x="8351520" y="3017388"/>
              <a:chExt cx="1280160" cy="45719"/>
            </a:xfrm>
          </p:grpSpPr>
          <p:cxnSp>
            <p:nvCxnSpPr>
              <p:cNvPr id="322" name="Connecteur droit 321">
                <a:extLst>
                  <a:ext uri="{FF2B5EF4-FFF2-40B4-BE49-F238E27FC236}">
                    <a16:creationId xmlns:a16="http://schemas.microsoft.com/office/drawing/2014/main" id="{F188D3F5-1767-4DB2-B824-0F0A2E000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1520" y="3040247"/>
                <a:ext cx="1280160" cy="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E79CDA15-B38C-4EDA-9BA7-4F53AE04620D}"/>
                  </a:ext>
                </a:extLst>
              </p:cNvPr>
              <p:cNvSpPr/>
              <p:nvPr/>
            </p:nvSpPr>
            <p:spPr>
              <a:xfrm>
                <a:off x="850582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B57F8BDA-8674-4E2C-AF50-E710D12A737D}"/>
                  </a:ext>
                </a:extLst>
              </p:cNvPr>
              <p:cNvSpPr/>
              <p:nvPr/>
            </p:nvSpPr>
            <p:spPr>
              <a:xfrm>
                <a:off x="869789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5A841437-F8AF-4A46-A50E-C84CEC92E0FE}"/>
                  </a:ext>
                </a:extLst>
              </p:cNvPr>
              <p:cNvSpPr/>
              <p:nvPr/>
            </p:nvSpPr>
            <p:spPr>
              <a:xfrm>
                <a:off x="888996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E26C5013-37E7-4F95-974F-A13EFDACBCBE}"/>
                  </a:ext>
                </a:extLst>
              </p:cNvPr>
              <p:cNvSpPr/>
              <p:nvPr/>
            </p:nvSpPr>
            <p:spPr>
              <a:xfrm>
                <a:off x="908203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F0D3EC55-125E-462B-972D-1763ADC6A3C1}"/>
                  </a:ext>
                </a:extLst>
              </p:cNvPr>
              <p:cNvSpPr/>
              <p:nvPr/>
            </p:nvSpPr>
            <p:spPr>
              <a:xfrm>
                <a:off x="927410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AB606844-1903-448C-8BD4-8A5296F5E0F8}"/>
                  </a:ext>
                </a:extLst>
              </p:cNvPr>
              <p:cNvSpPr/>
              <p:nvPr/>
            </p:nvSpPr>
            <p:spPr>
              <a:xfrm>
                <a:off x="9466175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D126C0BB-2778-4CC0-A3EE-7ABAEBCC9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99" y="3067766"/>
              <a:ext cx="719999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D0AED69E-E79B-4248-91B5-EEB0A17658A5}"/>
                </a:ext>
              </a:extLst>
            </p:cNvPr>
            <p:cNvSpPr/>
            <p:nvPr/>
          </p:nvSpPr>
          <p:spPr>
            <a:xfrm>
              <a:off x="8551984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F4EA7CC-2275-4659-AB76-715A935F04BA}"/>
                </a:ext>
              </a:extLst>
            </p:cNvPr>
            <p:cNvSpPr/>
            <p:nvPr/>
          </p:nvSpPr>
          <p:spPr>
            <a:xfrm>
              <a:off x="8660011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C2AD5BF8-25EF-4A8C-9D9B-F52D622222C5}"/>
                </a:ext>
              </a:extLst>
            </p:cNvPr>
            <p:cNvSpPr/>
            <p:nvPr/>
          </p:nvSpPr>
          <p:spPr>
            <a:xfrm>
              <a:off x="8768036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E62D058-2CFA-43F8-AB6E-5CECF4E18357}"/>
                </a:ext>
              </a:extLst>
            </p:cNvPr>
            <p:cNvSpPr/>
            <p:nvPr/>
          </p:nvSpPr>
          <p:spPr>
            <a:xfrm>
              <a:off x="8876062" y="305515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AA4AE253-3739-4079-BAB5-44C9942B1506}"/>
                </a:ext>
              </a:extLst>
            </p:cNvPr>
            <p:cNvSpPr/>
            <p:nvPr/>
          </p:nvSpPr>
          <p:spPr>
            <a:xfrm>
              <a:off x="8984088" y="305516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43098D7-1F3E-4787-A1CE-825B30D6E6DE}"/>
                </a:ext>
              </a:extLst>
            </p:cNvPr>
            <p:cNvSpPr/>
            <p:nvPr/>
          </p:nvSpPr>
          <p:spPr>
            <a:xfrm>
              <a:off x="9092113" y="30551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3D9C884D-629A-477D-820A-7E00C5C7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01" y="3105620"/>
              <a:ext cx="719999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5A89FAF0-AC20-4CC9-8E09-BC3F9D92B003}"/>
                </a:ext>
              </a:extLst>
            </p:cNvPr>
            <p:cNvSpPr/>
            <p:nvPr/>
          </p:nvSpPr>
          <p:spPr>
            <a:xfrm>
              <a:off x="855198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C228AE44-F251-46D7-A223-E89E593DC7FF}"/>
                </a:ext>
              </a:extLst>
            </p:cNvPr>
            <p:cNvSpPr/>
            <p:nvPr/>
          </p:nvSpPr>
          <p:spPr>
            <a:xfrm>
              <a:off x="8660014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E8FCB89C-7A95-4B9A-B4CB-638C00270B0B}"/>
                </a:ext>
              </a:extLst>
            </p:cNvPr>
            <p:cNvSpPr/>
            <p:nvPr/>
          </p:nvSpPr>
          <p:spPr>
            <a:xfrm>
              <a:off x="876804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4527423-79BB-49D4-BF8C-38B79DD68D09}"/>
                </a:ext>
              </a:extLst>
            </p:cNvPr>
            <p:cNvSpPr/>
            <p:nvPr/>
          </p:nvSpPr>
          <p:spPr>
            <a:xfrm>
              <a:off x="8876057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5901316B-1269-4F3C-B939-417B1CD768D5}"/>
                </a:ext>
              </a:extLst>
            </p:cNvPr>
            <p:cNvSpPr/>
            <p:nvPr/>
          </p:nvSpPr>
          <p:spPr>
            <a:xfrm>
              <a:off x="8984105" y="309301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BC6B6601-A811-45E6-9345-142BFB18CFDF}"/>
                </a:ext>
              </a:extLst>
            </p:cNvPr>
            <p:cNvSpPr/>
            <p:nvPr/>
          </p:nvSpPr>
          <p:spPr>
            <a:xfrm>
              <a:off x="9092122" y="309303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C7570C0-3644-4D91-9F61-147D45AE9745}"/>
              </a:ext>
            </a:extLst>
          </p:cNvPr>
          <p:cNvGrpSpPr/>
          <p:nvPr/>
        </p:nvGrpSpPr>
        <p:grpSpPr>
          <a:xfrm>
            <a:off x="4713869" y="3374994"/>
            <a:ext cx="703994" cy="145995"/>
            <a:chOff x="8121943" y="3184058"/>
            <a:chExt cx="617051" cy="111142"/>
          </a:xfrm>
        </p:grpSpPr>
        <p:cxnSp>
          <p:nvCxnSpPr>
            <p:cNvPr id="292" name="Connecteur droit 291">
              <a:extLst>
                <a:ext uri="{FF2B5EF4-FFF2-40B4-BE49-F238E27FC236}">
                  <a16:creationId xmlns:a16="http://schemas.microsoft.com/office/drawing/2014/main" id="{1EA42D62-883D-41F7-864D-7844A567C6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43" y="3197215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0C96107-BDD7-4CA3-80C6-0BC70C7020BB}"/>
                </a:ext>
              </a:extLst>
            </p:cNvPr>
            <p:cNvSpPr/>
            <p:nvPr/>
          </p:nvSpPr>
          <p:spPr>
            <a:xfrm rot="21502205">
              <a:off x="8136906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D5274BCE-B452-48A7-B21A-E9AB8F317CF6}"/>
                </a:ext>
              </a:extLst>
            </p:cNvPr>
            <p:cNvSpPr/>
            <p:nvPr/>
          </p:nvSpPr>
          <p:spPr>
            <a:xfrm rot="21502205">
              <a:off x="8244888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0B9515FF-90BD-41A8-AEED-35F043B71B50}"/>
                </a:ext>
              </a:extLst>
            </p:cNvPr>
            <p:cNvSpPr/>
            <p:nvPr/>
          </p:nvSpPr>
          <p:spPr>
            <a:xfrm rot="21502205">
              <a:off x="8352870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C0B9B1C8-24D2-4A4C-BDE5-2DD70C4091F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467" y="3196089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5416C6E0-FA2D-4E81-A6F9-6D34127AA8EE}"/>
                </a:ext>
              </a:extLst>
            </p:cNvPr>
            <p:cNvSpPr/>
            <p:nvPr/>
          </p:nvSpPr>
          <p:spPr>
            <a:xfrm rot="21502205">
              <a:off x="8482530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927D7B3-74E4-40EE-9CD0-AF309095B8B3}"/>
                </a:ext>
              </a:extLst>
            </p:cNvPr>
            <p:cNvSpPr/>
            <p:nvPr/>
          </p:nvSpPr>
          <p:spPr>
            <a:xfrm rot="21502205">
              <a:off x="8590512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4BDE4430-2445-4F5E-903F-CE51DEC38E3C}"/>
                </a:ext>
              </a:extLst>
            </p:cNvPr>
            <p:cNvSpPr/>
            <p:nvPr/>
          </p:nvSpPr>
          <p:spPr>
            <a:xfrm rot="21502205">
              <a:off x="8698494" y="3184058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7107FA07-3FA2-45FF-931C-053B0C754A88}"/>
                </a:ext>
              </a:extLst>
            </p:cNvPr>
            <p:cNvSpPr/>
            <p:nvPr/>
          </p:nvSpPr>
          <p:spPr>
            <a:xfrm rot="21502205">
              <a:off x="8137580" y="327000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4F18D5FE-DE98-41DB-AA48-B5C40A40D7C5}"/>
                </a:ext>
              </a:extLst>
            </p:cNvPr>
            <p:cNvSpPr/>
            <p:nvPr/>
          </p:nvSpPr>
          <p:spPr>
            <a:xfrm rot="21502205">
              <a:off x="8245562" y="326999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34861ADA-BC5D-42A8-8D3A-52431525F569}"/>
                </a:ext>
              </a:extLst>
            </p:cNvPr>
            <p:cNvSpPr/>
            <p:nvPr/>
          </p:nvSpPr>
          <p:spPr>
            <a:xfrm rot="21502205">
              <a:off x="8353544" y="32699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06092CE0-90E1-4339-8663-316564A8D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943" y="3280872"/>
              <a:ext cx="617051" cy="777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B03A6A0-B5A1-426E-9D79-96D7AB41D6BD}"/>
                </a:ext>
              </a:extLst>
            </p:cNvPr>
            <p:cNvSpPr/>
            <p:nvPr/>
          </p:nvSpPr>
          <p:spPr>
            <a:xfrm rot="21502205">
              <a:off x="8483198" y="3268869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F7AA167-3F78-4352-9E31-C59A3EDAB2F8}"/>
                </a:ext>
              </a:extLst>
            </p:cNvPr>
            <p:cNvSpPr/>
            <p:nvPr/>
          </p:nvSpPr>
          <p:spPr>
            <a:xfrm rot="21502205">
              <a:off x="8591187" y="3268851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2C3D2586-5901-4142-BD58-E0998B475C61}"/>
                </a:ext>
              </a:extLst>
            </p:cNvPr>
            <p:cNvSpPr/>
            <p:nvPr/>
          </p:nvSpPr>
          <p:spPr>
            <a:xfrm rot="21502205">
              <a:off x="8699168" y="3268855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B31EA796-C240-413D-8E62-F191A172D8CB}"/>
              </a:ext>
            </a:extLst>
          </p:cNvPr>
          <p:cNvGrpSpPr/>
          <p:nvPr/>
        </p:nvGrpSpPr>
        <p:grpSpPr>
          <a:xfrm>
            <a:off x="5505894" y="3144719"/>
            <a:ext cx="693320" cy="212709"/>
            <a:chOff x="8058150" y="3229427"/>
            <a:chExt cx="607695" cy="161927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FCF1E5D1-8852-4EDA-918A-FAF9EAE2DC25}"/>
                </a:ext>
              </a:extLst>
            </p:cNvPr>
            <p:cNvSpPr/>
            <p:nvPr/>
          </p:nvSpPr>
          <p:spPr>
            <a:xfrm rot="21502205">
              <a:off x="8092262" y="327440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2FD3B645-DBC2-414A-959B-1F5041E09AF5}"/>
                </a:ext>
              </a:extLst>
            </p:cNvPr>
            <p:cNvSpPr/>
            <p:nvPr/>
          </p:nvSpPr>
          <p:spPr>
            <a:xfrm rot="21502205">
              <a:off x="8200245" y="322942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885974D8-31B0-4D5A-85F5-A13948373D13}"/>
                </a:ext>
              </a:extLst>
            </p:cNvPr>
            <p:cNvSpPr/>
            <p:nvPr/>
          </p:nvSpPr>
          <p:spPr>
            <a:xfrm rot="21502205">
              <a:off x="8308226" y="329112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445700F7-DB8A-4725-A419-EAAD4A6D8980}"/>
                </a:ext>
              </a:extLst>
            </p:cNvPr>
            <p:cNvSpPr/>
            <p:nvPr/>
          </p:nvSpPr>
          <p:spPr>
            <a:xfrm rot="21502205">
              <a:off x="8416209" y="336615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0132CBD-C247-42E3-AA05-684127573452}"/>
                </a:ext>
              </a:extLst>
            </p:cNvPr>
            <p:cNvSpPr/>
            <p:nvPr/>
          </p:nvSpPr>
          <p:spPr>
            <a:xfrm rot="21502205">
              <a:off x="8524192" y="3317363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D06DC4FE-0595-4FD6-BA54-EF9B378519FB}"/>
                </a:ext>
              </a:extLst>
            </p:cNvPr>
            <p:cNvSpPr/>
            <p:nvPr/>
          </p:nvSpPr>
          <p:spPr>
            <a:xfrm rot="21502205">
              <a:off x="8632172" y="330095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1" name="Forme libre : forme 290">
              <a:extLst>
                <a:ext uri="{FF2B5EF4-FFF2-40B4-BE49-F238E27FC236}">
                  <a16:creationId xmlns:a16="http://schemas.microsoft.com/office/drawing/2014/main" id="{FBE3424F-64B6-4695-AE27-202CC61BE40A}"/>
                </a:ext>
              </a:extLst>
            </p:cNvPr>
            <p:cNvSpPr/>
            <p:nvPr/>
          </p:nvSpPr>
          <p:spPr>
            <a:xfrm>
              <a:off x="8058150" y="3238216"/>
              <a:ext cx="607695" cy="143412"/>
            </a:xfrm>
            <a:custGeom>
              <a:avLst/>
              <a:gdLst>
                <a:gd name="connsiteX0" fmla="*/ 0 w 607695"/>
                <a:gd name="connsiteY0" fmla="*/ 80294 h 143412"/>
                <a:gd name="connsiteX1" fmla="*/ 114300 w 607695"/>
                <a:gd name="connsiteY1" fmla="*/ 11714 h 143412"/>
                <a:gd name="connsiteX2" fmla="*/ 203835 w 607695"/>
                <a:gd name="connsiteY2" fmla="*/ 7904 h 143412"/>
                <a:gd name="connsiteX3" fmla="*/ 280035 w 607695"/>
                <a:gd name="connsiteY3" fmla="*/ 91724 h 143412"/>
                <a:gd name="connsiteX4" fmla="*/ 280035 w 607695"/>
                <a:gd name="connsiteY4" fmla="*/ 91724 h 143412"/>
                <a:gd name="connsiteX5" fmla="*/ 340995 w 607695"/>
                <a:gd name="connsiteY5" fmla="*/ 133634 h 143412"/>
                <a:gd name="connsiteX6" fmla="*/ 419100 w 607695"/>
                <a:gd name="connsiteY6" fmla="*/ 137444 h 143412"/>
                <a:gd name="connsiteX7" fmla="*/ 516255 w 607695"/>
                <a:gd name="connsiteY7" fmla="*/ 63149 h 143412"/>
                <a:gd name="connsiteX8" fmla="*/ 607695 w 607695"/>
                <a:gd name="connsiteY8" fmla="*/ 82199 h 14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695" h="143412">
                  <a:moveTo>
                    <a:pt x="0" y="80294"/>
                  </a:moveTo>
                  <a:cubicBezTo>
                    <a:pt x="40163" y="52036"/>
                    <a:pt x="80327" y="23779"/>
                    <a:pt x="114300" y="11714"/>
                  </a:cubicBezTo>
                  <a:cubicBezTo>
                    <a:pt x="148273" y="-351"/>
                    <a:pt x="176213" y="-5431"/>
                    <a:pt x="203835" y="7904"/>
                  </a:cubicBezTo>
                  <a:cubicBezTo>
                    <a:pt x="231457" y="21239"/>
                    <a:pt x="280035" y="91724"/>
                    <a:pt x="280035" y="91724"/>
                  </a:cubicBezTo>
                  <a:lnTo>
                    <a:pt x="280035" y="91724"/>
                  </a:lnTo>
                  <a:cubicBezTo>
                    <a:pt x="290195" y="98709"/>
                    <a:pt x="317818" y="126014"/>
                    <a:pt x="340995" y="133634"/>
                  </a:cubicBezTo>
                  <a:cubicBezTo>
                    <a:pt x="364172" y="141254"/>
                    <a:pt x="389890" y="149191"/>
                    <a:pt x="419100" y="137444"/>
                  </a:cubicBezTo>
                  <a:cubicBezTo>
                    <a:pt x="448310" y="125697"/>
                    <a:pt x="484823" y="72356"/>
                    <a:pt x="516255" y="63149"/>
                  </a:cubicBezTo>
                  <a:cubicBezTo>
                    <a:pt x="547687" y="53942"/>
                    <a:pt x="577691" y="68070"/>
                    <a:pt x="607695" y="82199"/>
                  </a:cubicBezTo>
                </a:path>
              </a:pathLst>
            </a:cu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</p:grpSp>
      <p:grpSp>
        <p:nvGrpSpPr>
          <p:cNvPr id="236" name="Groupe 235">
            <a:extLst>
              <a:ext uri="{FF2B5EF4-FFF2-40B4-BE49-F238E27FC236}">
                <a16:creationId xmlns:a16="http://schemas.microsoft.com/office/drawing/2014/main" id="{39F2656F-B7A0-4F45-AB40-35A56A6EBD73}"/>
              </a:ext>
            </a:extLst>
          </p:cNvPr>
          <p:cNvGrpSpPr/>
          <p:nvPr/>
        </p:nvGrpSpPr>
        <p:grpSpPr>
          <a:xfrm>
            <a:off x="5333709" y="2971581"/>
            <a:ext cx="1667407" cy="502240"/>
            <a:chOff x="8683416" y="3524977"/>
            <a:chExt cx="2098501" cy="420560"/>
          </a:xfrm>
        </p:grpSpPr>
        <p:cxnSp>
          <p:nvCxnSpPr>
            <p:cNvPr id="264" name="Connecteur droit 263">
              <a:extLst>
                <a:ext uri="{FF2B5EF4-FFF2-40B4-BE49-F238E27FC236}">
                  <a16:creationId xmlns:a16="http://schemas.microsoft.com/office/drawing/2014/main" id="{D161C74E-DDE8-4388-B7BB-09FE8E85D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584501"/>
              <a:ext cx="886006" cy="1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222FB24F-9F5E-4EAC-BC65-E6859D968699}"/>
                </a:ext>
              </a:extLst>
            </p:cNvPr>
            <p:cNvSpPr/>
            <p:nvPr/>
          </p:nvSpPr>
          <p:spPr>
            <a:xfrm>
              <a:off x="10002707" y="365000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7C381C34-1881-49EF-8AAF-7D049F137D93}"/>
                </a:ext>
              </a:extLst>
            </p:cNvPr>
            <p:cNvSpPr/>
            <p:nvPr/>
          </p:nvSpPr>
          <p:spPr>
            <a:xfrm>
              <a:off x="10135640" y="379669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6E30B0D4-FDA0-4745-89C7-6F843C259166}"/>
                </a:ext>
              </a:extLst>
            </p:cNvPr>
            <p:cNvSpPr/>
            <p:nvPr/>
          </p:nvSpPr>
          <p:spPr>
            <a:xfrm>
              <a:off x="102685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3B6FFEBD-CE8B-42F0-B842-F05098761D06}"/>
                </a:ext>
              </a:extLst>
            </p:cNvPr>
            <p:cNvSpPr/>
            <p:nvPr/>
          </p:nvSpPr>
          <p:spPr>
            <a:xfrm>
              <a:off x="10401505" y="387479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5145132F-4C16-4182-AA88-F6BB398217D3}"/>
                </a:ext>
              </a:extLst>
            </p:cNvPr>
            <p:cNvSpPr/>
            <p:nvPr/>
          </p:nvSpPr>
          <p:spPr>
            <a:xfrm>
              <a:off x="10534438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A7F283C-46A4-4421-9B7E-3536A7A561E9}"/>
                </a:ext>
              </a:extLst>
            </p:cNvPr>
            <p:cNvSpPr/>
            <p:nvPr/>
          </p:nvSpPr>
          <p:spPr>
            <a:xfrm>
              <a:off x="104024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1" name="Connecteur droit 270">
              <a:extLst>
                <a:ext uri="{FF2B5EF4-FFF2-40B4-BE49-F238E27FC236}">
                  <a16:creationId xmlns:a16="http://schemas.microsoft.com/office/drawing/2014/main" id="{7DDF9061-8571-430B-AF36-61A4F757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661377"/>
              <a:ext cx="886006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95FB7173-5847-471D-954F-42FD26330B1A}"/>
                </a:ext>
              </a:extLst>
            </p:cNvPr>
            <p:cNvSpPr/>
            <p:nvPr/>
          </p:nvSpPr>
          <p:spPr>
            <a:xfrm>
              <a:off x="10667370" y="3648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3" name="Connecteur droit 272">
              <a:extLst>
                <a:ext uri="{FF2B5EF4-FFF2-40B4-BE49-F238E27FC236}">
                  <a16:creationId xmlns:a16="http://schemas.microsoft.com/office/drawing/2014/main" id="{ECD853C7-2BD3-4D0C-B1D8-CCC17C8D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738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767F423-4183-48FF-994A-36055A40D692}"/>
                </a:ext>
              </a:extLst>
            </p:cNvPr>
            <p:cNvSpPr/>
            <p:nvPr/>
          </p:nvSpPr>
          <p:spPr>
            <a:xfrm>
              <a:off x="10266508" y="3725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5" name="Connecteur droit 274">
              <a:extLst>
                <a:ext uri="{FF2B5EF4-FFF2-40B4-BE49-F238E27FC236}">
                  <a16:creationId xmlns:a16="http://schemas.microsoft.com/office/drawing/2014/main" id="{BB931D58-03AF-4E9F-9DC8-0F7EC748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10377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B48E8695-6B4D-4EDA-A87E-98C8D89D28F6}"/>
                </a:ext>
              </a:extLst>
            </p:cNvPr>
            <p:cNvSpPr/>
            <p:nvPr/>
          </p:nvSpPr>
          <p:spPr>
            <a:xfrm>
              <a:off x="10667370" y="3797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7" name="Connecteur droit 276">
              <a:extLst>
                <a:ext uri="{FF2B5EF4-FFF2-40B4-BE49-F238E27FC236}">
                  <a16:creationId xmlns:a16="http://schemas.microsoft.com/office/drawing/2014/main" id="{89C8BA58-EAB9-4007-A1ED-25E2F55AC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87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D2422739-DD8B-407F-8B23-8571EE455F46}"/>
                </a:ext>
              </a:extLst>
            </p:cNvPr>
            <p:cNvSpPr/>
            <p:nvPr/>
          </p:nvSpPr>
          <p:spPr>
            <a:xfrm>
              <a:off x="10533749" y="3874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9" name="Connecteur droit 278">
              <a:extLst>
                <a:ext uri="{FF2B5EF4-FFF2-40B4-BE49-F238E27FC236}">
                  <a16:creationId xmlns:a16="http://schemas.microsoft.com/office/drawing/2014/main" id="{E998AE8E-1351-4B86-839F-3AAA2889B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528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Connecteur droit 279">
              <a:extLst>
                <a:ext uri="{FF2B5EF4-FFF2-40B4-BE49-F238E27FC236}">
                  <a16:creationId xmlns:a16="http://schemas.microsoft.com/office/drawing/2014/main" id="{62AD21F3-1A78-4617-9631-B056D85D1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05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necteur droit 280">
              <a:extLst>
                <a:ext uri="{FF2B5EF4-FFF2-40B4-BE49-F238E27FC236}">
                  <a16:creationId xmlns:a16="http://schemas.microsoft.com/office/drawing/2014/main" id="{79C33AF8-EAFD-4BCD-9C65-A8A76CBCC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250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necteur droit 281">
              <a:extLst>
                <a:ext uri="{FF2B5EF4-FFF2-40B4-BE49-F238E27FC236}">
                  <a16:creationId xmlns:a16="http://schemas.microsoft.com/office/drawing/2014/main" id="{066675F8-C9DA-4AD0-899D-5C28CD8EB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83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necteur droit 282">
              <a:extLst>
                <a:ext uri="{FF2B5EF4-FFF2-40B4-BE49-F238E27FC236}">
                  <a16:creationId xmlns:a16="http://schemas.microsoft.com/office/drawing/2014/main" id="{F8D6171F-F8A4-42C2-AC6A-5CAADD718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82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necteur droit 283">
              <a:extLst>
                <a:ext uri="{FF2B5EF4-FFF2-40B4-BE49-F238E27FC236}">
                  <a16:creationId xmlns:a16="http://schemas.microsoft.com/office/drawing/2014/main" id="{7B5BF463-FD15-4AEB-B9DA-41EF7203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4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7" name="Picture 2" descr="Icône tiff, filetype, types de fichiers">
            <a:extLst>
              <a:ext uri="{FF2B5EF4-FFF2-40B4-BE49-F238E27FC236}">
                <a16:creationId xmlns:a16="http://schemas.microsoft.com/office/drawing/2014/main" id="{640D8F47-3887-4803-9AD2-F2CD1CE5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60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shapefile iconv2 | Free SVG">
            <a:extLst>
              <a:ext uri="{FF2B5EF4-FFF2-40B4-BE49-F238E27FC236}">
                <a16:creationId xmlns:a16="http://schemas.microsoft.com/office/drawing/2014/main" id="{E1EBFD06-870F-4BA7-AC45-EA1A99A6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61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E1C411A-5D9A-4E26-8187-D6410CF00A67}"/>
              </a:ext>
            </a:extLst>
          </p:cNvPr>
          <p:cNvSpPr/>
          <p:nvPr/>
        </p:nvSpPr>
        <p:spPr>
          <a:xfrm>
            <a:off x="4591766" y="5247774"/>
            <a:ext cx="1551940" cy="18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cxnSp>
        <p:nvCxnSpPr>
          <p:cNvPr id="240" name="Connecteur droit 239">
            <a:extLst>
              <a:ext uri="{FF2B5EF4-FFF2-40B4-BE49-F238E27FC236}">
                <a16:creationId xmlns:a16="http://schemas.microsoft.com/office/drawing/2014/main" id="{88FF922A-B023-4573-87DA-4AB736399724}"/>
              </a:ext>
            </a:extLst>
          </p:cNvPr>
          <p:cNvCxnSpPr/>
          <p:nvPr/>
        </p:nvCxnSpPr>
        <p:spPr>
          <a:xfrm>
            <a:off x="4816580" y="5247774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FC1F5120-83AD-44A2-A1F4-9FCB48F827AD}"/>
              </a:ext>
            </a:extLst>
          </p:cNvPr>
          <p:cNvCxnSpPr/>
          <p:nvPr/>
        </p:nvCxnSpPr>
        <p:spPr>
          <a:xfrm>
            <a:off x="4922536" y="5245543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7102E23F-6233-40EB-B0B0-6F970C63F18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72" y="4433386"/>
            <a:ext cx="964537" cy="6746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43" name="Rectangle : coins arrondis 242">
            <a:extLst>
              <a:ext uri="{FF2B5EF4-FFF2-40B4-BE49-F238E27FC236}">
                <a16:creationId xmlns:a16="http://schemas.microsoft.com/office/drawing/2014/main" id="{CD14A0AB-73B0-4107-8A43-95A9D15237DE}"/>
              </a:ext>
            </a:extLst>
          </p:cNvPr>
          <p:cNvSpPr/>
          <p:nvPr/>
        </p:nvSpPr>
        <p:spPr>
          <a:xfrm>
            <a:off x="3902892" y="4195308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49667F57-C29B-42D3-9B88-A641178F8D74}"/>
              </a:ext>
            </a:extLst>
          </p:cNvPr>
          <p:cNvSpPr txBox="1"/>
          <p:nvPr/>
        </p:nvSpPr>
        <p:spPr>
          <a:xfrm>
            <a:off x="3981161" y="4162369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Multi-formats</a:t>
            </a:r>
            <a:endParaRPr lang="fr-FR" sz="1089" b="1" i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A393D251-F393-42D8-B365-37E9CC33DFE4}"/>
              </a:ext>
            </a:extLst>
          </p:cNvPr>
          <p:cNvSpPr txBox="1"/>
          <p:nvPr/>
        </p:nvSpPr>
        <p:spPr>
          <a:xfrm>
            <a:off x="4675683" y="5442054"/>
            <a:ext cx="181911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Texte, binaire, fichier 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223FEE1F-13CD-411E-98D8-D8FED70EA0D7}"/>
              </a:ext>
            </a:extLst>
          </p:cNvPr>
          <p:cNvSpPr txBox="1"/>
          <p:nvPr/>
        </p:nvSpPr>
        <p:spPr>
          <a:xfrm>
            <a:off x="4946987" y="5231015"/>
            <a:ext cx="1298981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BLE LoRa Compressé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33BD616E-F7B9-4721-A4C6-B15C045986E3}"/>
              </a:ext>
            </a:extLst>
          </p:cNvPr>
          <p:cNvSpPr txBox="1"/>
          <p:nvPr/>
        </p:nvSpPr>
        <p:spPr>
          <a:xfrm>
            <a:off x="4210508" y="5044678"/>
            <a:ext cx="1233684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 err="1"/>
              <a:t>Json</a:t>
            </a:r>
            <a:r>
              <a:rPr lang="fr-FR" sz="816" dirty="0"/>
              <a:t> (light / </a:t>
            </a:r>
            <a:r>
              <a:rPr lang="fr-FR" sz="816" dirty="0" err="1"/>
              <a:t>verbose</a:t>
            </a:r>
            <a:r>
              <a:rPr lang="fr-FR" sz="816" dirty="0"/>
              <a:t>)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593E7C6F-918D-4B20-AF8C-85D220521A9B}"/>
              </a:ext>
            </a:extLst>
          </p:cNvPr>
          <p:cNvSpPr txBox="1"/>
          <p:nvPr/>
        </p:nvSpPr>
        <p:spPr>
          <a:xfrm>
            <a:off x="4658606" y="3018365"/>
            <a:ext cx="963558" cy="2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Mesures multiples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613796FC-B200-4BE1-8449-A0C6FC65BBFE}"/>
              </a:ext>
            </a:extLst>
          </p:cNvPr>
          <p:cNvSpPr txBox="1"/>
          <p:nvPr/>
        </p:nvSpPr>
        <p:spPr>
          <a:xfrm>
            <a:off x="3907995" y="3655999"/>
            <a:ext cx="87961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6" dirty="0" err="1"/>
              <a:t>Grid</a:t>
            </a:r>
            <a:r>
              <a:rPr lang="fr-FR" sz="726" dirty="0"/>
              <a:t> </a:t>
            </a:r>
          </a:p>
          <a:p>
            <a:pPr algn="ctr"/>
            <a:r>
              <a:rPr lang="fr-FR" sz="726" dirty="0"/>
              <a:t>(surf, vol, time)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80FD41FC-2244-4120-8ED4-5B7F35408BEF}"/>
              </a:ext>
            </a:extLst>
          </p:cNvPr>
          <p:cNvSpPr txBox="1"/>
          <p:nvPr/>
        </p:nvSpPr>
        <p:spPr>
          <a:xfrm>
            <a:off x="5666704" y="3310550"/>
            <a:ext cx="612602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Mobiles</a:t>
            </a:r>
          </a:p>
          <a:p>
            <a:r>
              <a:rPr lang="fr-FR" sz="816" dirty="0" err="1"/>
              <a:t>tracking</a:t>
            </a:r>
            <a:endParaRPr lang="fr-FR" sz="816" dirty="0"/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46D4AFBF-1A09-412D-9B67-A024D241866C}"/>
              </a:ext>
            </a:extLst>
          </p:cNvPr>
          <p:cNvSpPr txBox="1"/>
          <p:nvPr/>
        </p:nvSpPr>
        <p:spPr>
          <a:xfrm>
            <a:off x="4789619" y="3540541"/>
            <a:ext cx="678912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Historique</a:t>
            </a:r>
          </a:p>
          <a:p>
            <a:r>
              <a:rPr lang="fr-FR" sz="726" dirty="0"/>
              <a:t>Temps réel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02D1F2F-C0E4-45F7-AA43-A03AFD0D42CC}"/>
              </a:ext>
            </a:extLst>
          </p:cNvPr>
          <p:cNvSpPr txBox="1"/>
          <p:nvPr/>
        </p:nvSpPr>
        <p:spPr>
          <a:xfrm>
            <a:off x="6308836" y="3480311"/>
            <a:ext cx="752127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Simulations</a:t>
            </a:r>
          </a:p>
          <a:p>
            <a:r>
              <a:rPr lang="fr-FR" sz="816" dirty="0"/>
              <a:t>Inventaires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2F50692F-02F6-47BB-8E8B-DAACC105732D}"/>
              </a:ext>
            </a:extLst>
          </p:cNvPr>
          <p:cNvSpPr txBox="1"/>
          <p:nvPr/>
        </p:nvSpPr>
        <p:spPr>
          <a:xfrm>
            <a:off x="3973860" y="2478560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Multi cas d’usage</a:t>
            </a:r>
          </a:p>
        </p:txBody>
      </p:sp>
      <p:sp>
        <p:nvSpPr>
          <p:cNvPr id="255" name="Rectangle : coins arrondis 254">
            <a:extLst>
              <a:ext uri="{FF2B5EF4-FFF2-40B4-BE49-F238E27FC236}">
                <a16:creationId xmlns:a16="http://schemas.microsoft.com/office/drawing/2014/main" id="{1134E460-1D1C-4534-9D29-AA2F21F1121C}"/>
              </a:ext>
            </a:extLst>
          </p:cNvPr>
          <p:cNvSpPr/>
          <p:nvPr/>
        </p:nvSpPr>
        <p:spPr>
          <a:xfrm>
            <a:off x="3836681" y="813113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928D991D-E54F-49EC-89E4-D682A3B01875}"/>
              </a:ext>
            </a:extLst>
          </p:cNvPr>
          <p:cNvSpPr txBox="1"/>
          <p:nvPr/>
        </p:nvSpPr>
        <p:spPr>
          <a:xfrm>
            <a:off x="3973860" y="790781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Multi-standards</a:t>
            </a:r>
            <a:endParaRPr lang="fr-FR" sz="1089" b="1" i="1" dirty="0"/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56B0090B-D479-4B57-92E0-A15418A5BA3F}"/>
              </a:ext>
            </a:extLst>
          </p:cNvPr>
          <p:cNvSpPr txBox="1"/>
          <p:nvPr/>
        </p:nvSpPr>
        <p:spPr>
          <a:xfrm>
            <a:off x="3925973" y="2106880"/>
            <a:ext cx="1222950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/>
              <a:t>Observations &amp; </a:t>
            </a:r>
            <a:r>
              <a:rPr lang="fr-FR" sz="544" b="1" dirty="0" err="1"/>
              <a:t>measurement</a:t>
            </a:r>
            <a:endParaRPr lang="fr-FR" sz="544" b="1" dirty="0"/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D7F57E0-E35D-4B1B-B31D-ECCBC00A8391}"/>
              </a:ext>
            </a:extLst>
          </p:cNvPr>
          <p:cNvSpPr txBox="1"/>
          <p:nvPr/>
        </p:nvSpPr>
        <p:spPr>
          <a:xfrm>
            <a:off x="3951337" y="1503210"/>
            <a:ext cx="1264674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 err="1"/>
              <a:t>Coverage</a:t>
            </a:r>
            <a:r>
              <a:rPr lang="fr-FR" sz="544" b="1" dirty="0"/>
              <a:t> – Time </a:t>
            </a:r>
            <a:r>
              <a:rPr lang="fr-FR" sz="544" b="1" dirty="0" err="1"/>
              <a:t>series</a:t>
            </a:r>
            <a:endParaRPr lang="fr-FR" sz="544" b="1" dirty="0"/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916E444E-BEB3-47AD-9BF2-348E79F40A80}"/>
              </a:ext>
            </a:extLst>
          </p:cNvPr>
          <p:cNvSpPr txBox="1"/>
          <p:nvPr/>
        </p:nvSpPr>
        <p:spPr>
          <a:xfrm>
            <a:off x="4930342" y="1761161"/>
            <a:ext cx="850500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 err="1"/>
              <a:t>sensing</a:t>
            </a:r>
            <a:endParaRPr lang="fr-FR" sz="544" b="1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A894F08A-A4E2-4A62-B1EE-5B2DDC53DED3}"/>
              </a:ext>
            </a:extLst>
          </p:cNvPr>
          <p:cNvSpPr txBox="1"/>
          <p:nvPr/>
        </p:nvSpPr>
        <p:spPr>
          <a:xfrm>
            <a:off x="5846796" y="1924612"/>
            <a:ext cx="922659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/>
              <a:t>Monitoring </a:t>
            </a:r>
            <a:r>
              <a:rPr lang="fr-FR" sz="544" b="1" dirty="0" err="1"/>
              <a:t>facilities</a:t>
            </a:r>
            <a:endParaRPr lang="fr-FR" sz="544" b="1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E1A2DCD6-F793-482E-9992-A7A9BDAAC639}"/>
              </a:ext>
            </a:extLst>
          </p:cNvPr>
          <p:cNvSpPr/>
          <p:nvPr/>
        </p:nvSpPr>
        <p:spPr>
          <a:xfrm>
            <a:off x="3925973" y="5959528"/>
            <a:ext cx="3193006" cy="77899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D06C6454-B6C9-4C5B-BF63-B938E95CE882}"/>
              </a:ext>
            </a:extLst>
          </p:cNvPr>
          <p:cNvSpPr txBox="1"/>
          <p:nvPr/>
        </p:nvSpPr>
        <p:spPr>
          <a:xfrm>
            <a:off x="4004243" y="5926588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Ouvert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A5834235-C3BC-40E6-AF12-EA87C2AA1619}"/>
              </a:ext>
            </a:extLst>
          </p:cNvPr>
          <p:cNvSpPr txBox="1"/>
          <p:nvPr/>
        </p:nvSpPr>
        <p:spPr>
          <a:xfrm>
            <a:off x="4289974" y="6149301"/>
            <a:ext cx="2803900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Extensible, paramétrable, ajustable</a:t>
            </a:r>
          </a:p>
          <a:p>
            <a:endParaRPr lang="fr-FR" sz="127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5907" y="1272371"/>
            <a:ext cx="3071017" cy="432845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  <p:sp>
        <p:nvSpPr>
          <p:cNvPr id="253" name="Rectangle : coins arrondis 252">
            <a:extLst>
              <a:ext uri="{FF2B5EF4-FFF2-40B4-BE49-F238E27FC236}">
                <a16:creationId xmlns:a16="http://schemas.microsoft.com/office/drawing/2014/main" id="{3D00FD13-80E1-4869-BBDB-E997B1803919}"/>
              </a:ext>
            </a:extLst>
          </p:cNvPr>
          <p:cNvSpPr/>
          <p:nvPr/>
        </p:nvSpPr>
        <p:spPr>
          <a:xfrm>
            <a:off x="3895590" y="2511499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66" name="Image 165">
            <a:extLst>
              <a:ext uri="{FF2B5EF4-FFF2-40B4-BE49-F238E27FC236}">
                <a16:creationId xmlns:a16="http://schemas.microsoft.com/office/drawing/2014/main" id="{7581D564-AFAD-4A37-9B42-975119B9D820}"/>
              </a:ext>
            </a:extLst>
          </p:cNvPr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02" y="5807646"/>
            <a:ext cx="1439696" cy="669836"/>
          </a:xfrm>
          <a:prstGeom prst="rect">
            <a:avLst/>
          </a:prstGeom>
        </p:spPr>
      </p:pic>
      <p:pic>
        <p:nvPicPr>
          <p:cNvPr id="2053" name="Image 5">
            <a:extLst>
              <a:ext uri="{FF2B5EF4-FFF2-40B4-BE49-F238E27FC236}">
                <a16:creationId xmlns:a16="http://schemas.microsoft.com/office/drawing/2014/main" id="{8B2D6F3A-3F39-4BF0-A336-7FC0DB12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21" y="4705388"/>
            <a:ext cx="936625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48">
            <a:extLst>
              <a:ext uri="{FF2B5EF4-FFF2-40B4-BE49-F238E27FC236}">
                <a16:creationId xmlns:a16="http://schemas.microsoft.com/office/drawing/2014/main" id="{9CE8C5BA-3D59-45A3-ACD1-4F99CC2E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5" y="4685916"/>
            <a:ext cx="1150938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249">
            <a:extLst>
              <a:ext uri="{FF2B5EF4-FFF2-40B4-BE49-F238E27FC236}">
                <a16:creationId xmlns:a16="http://schemas.microsoft.com/office/drawing/2014/main" id="{79339D10-B0A0-4FF2-A7C3-4454AEF9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74" y="4923652"/>
            <a:ext cx="9906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 250">
            <a:extLst>
              <a:ext uri="{FF2B5EF4-FFF2-40B4-BE49-F238E27FC236}">
                <a16:creationId xmlns:a16="http://schemas.microsoft.com/office/drawing/2014/main" id="{B0C25E32-5BEC-4A62-820D-F145B8F8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4" y="5638131"/>
            <a:ext cx="92233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1">
            <a:extLst>
              <a:ext uri="{FF2B5EF4-FFF2-40B4-BE49-F238E27FC236}">
                <a16:creationId xmlns:a16="http://schemas.microsoft.com/office/drawing/2014/main" id="{0CB4582A-7C87-4B70-983C-73276CF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93" y="5621562"/>
            <a:ext cx="1006475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FAB6A05-8F5F-4C53-ABB8-165DE00E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56940</TotalTime>
  <Words>5577</Words>
  <Application>Microsoft Office PowerPoint</Application>
  <PresentationFormat>Grand écran</PresentationFormat>
  <Paragraphs>1484</Paragraphs>
  <Slides>71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71</vt:i4>
      </vt:variant>
    </vt:vector>
  </HeadingPairs>
  <TitlesOfParts>
    <vt:vector size="82" baseType="lpstr">
      <vt:lpstr>Arial</vt:lpstr>
      <vt:lpstr>Avenir Book</vt:lpstr>
      <vt:lpstr>Calibri</vt:lpstr>
      <vt:lpstr>Cambria Math</vt:lpstr>
      <vt:lpstr>Century Gothic</vt:lpstr>
      <vt:lpstr>Courier New</vt:lpstr>
      <vt:lpstr>HelveticaNeueLTPro-Bd</vt:lpstr>
      <vt:lpstr>HelveticaNeueLTPro-Roman</vt:lpstr>
      <vt:lpstr>Symbol</vt:lpstr>
      <vt:lpstr>Wingdings 3</vt:lpstr>
      <vt:lpstr>Brin</vt:lpstr>
      <vt:lpstr>Environnemental Sensing</vt:lpstr>
      <vt:lpstr>Sommaire</vt:lpstr>
      <vt:lpstr>Présentation PowerPoint</vt:lpstr>
      <vt:lpstr>Interopérabilité</vt:lpstr>
      <vt:lpstr>Données environnementales</vt:lpstr>
      <vt:lpstr>MAPPING DATA PORTABILITY INITIATIVES, OPPORTUNITIES AND CHALLENGES</vt:lpstr>
      <vt:lpstr>Présentation PowerPoint</vt:lpstr>
      <vt:lpstr>Objectifs</vt:lpstr>
      <vt:lpstr>Connecteurs et Standards</vt:lpstr>
      <vt:lpstr>Exemple : « dosimétrie - réseau citoyen »</vt:lpstr>
      <vt:lpstr>Référentiel normes et standards</vt:lpstr>
      <vt:lpstr>Présentation PowerPoint</vt:lpstr>
      <vt:lpstr>Présentation PowerPoint</vt:lpstr>
      <vt:lpstr>Représentation</vt:lpstr>
      <vt:lpstr>Principes</vt:lpstr>
      <vt:lpstr>Modélisation – cas d’usage</vt:lpstr>
      <vt:lpstr>Connecteurs</vt:lpstr>
      <vt:lpstr>Usage</vt:lpstr>
      <vt:lpstr>Modélisation - indexation</vt:lpstr>
      <vt:lpstr>Modélisation - indexation</vt:lpstr>
      <vt:lpstr>Result – indexation</vt:lpstr>
      <vt:lpstr>Modélisation - dimension</vt:lpstr>
      <vt:lpstr>Modélisation - formats</vt:lpstr>
      <vt:lpstr>Modélisation : date et location</vt:lpstr>
      <vt:lpstr>Modélisation : datation</vt:lpstr>
      <vt:lpstr>Modélisation : location</vt:lpstr>
      <vt:lpstr>Modélisation : property</vt:lpstr>
      <vt:lpstr>Modélisation – Instanciation (exemple)</vt:lpstr>
      <vt:lpstr>Modélisation - Structuration</vt:lpstr>
      <vt:lpstr>Connecteur Sensor</vt:lpstr>
      <vt:lpstr>Principes</vt:lpstr>
      <vt:lpstr>Présentation PowerPoint</vt:lpstr>
      <vt:lpstr>Exemple : Dimension 1</vt:lpstr>
      <vt:lpstr>Exemple : Dimension 2</vt:lpstr>
      <vt:lpstr>Exemple : Dimension 2</vt:lpstr>
      <vt:lpstr>Exemple : Dimension 2</vt:lpstr>
      <vt:lpstr>Exemple : Dimension 2</vt:lpstr>
      <vt:lpstr>Exemple : Dimension 3</vt:lpstr>
      <vt:lpstr>Exemple : Ordre de saisie</vt:lpstr>
      <vt:lpstr>Présentation PowerPoint</vt:lpstr>
      <vt:lpstr>Modélisation : structures</vt:lpstr>
      <vt:lpstr>Modélisation : format binaire</vt:lpstr>
      <vt:lpstr>Modélisation : format json</vt:lpstr>
      <vt:lpstr>Result – indexation</vt:lpstr>
      <vt:lpstr>Xarray – mapping</vt:lpstr>
      <vt:lpstr>Observation : indicateurs</vt:lpstr>
      <vt:lpstr>Modélisation – Classes UML</vt:lpstr>
      <vt:lpstr>Modélisation – Grid Structure geotiff</vt:lpstr>
      <vt:lpstr>Présentation PowerPoint</vt:lpstr>
      <vt:lpstr>Présentation PowerPoint</vt:lpstr>
      <vt:lpstr>Modélisation – Conversion RGF93 – WGS 84</vt:lpstr>
      <vt:lpstr>Modélisation - Fonctions</vt:lpstr>
      <vt:lpstr>Modélisation – Traitements</vt:lpstr>
      <vt:lpstr>Présentation PowerPoint</vt:lpstr>
      <vt:lpstr>Objectifs des travaux engagés</vt:lpstr>
      <vt:lpstr>Travaux réalisés</vt:lpstr>
      <vt:lpstr>Résultats obtenus</vt:lpstr>
      <vt:lpstr>Présentation PowerPoint</vt:lpstr>
      <vt:lpstr>Travaux : Capteurs open-source</vt:lpstr>
      <vt:lpstr>Travaux : Assimilation</vt:lpstr>
      <vt:lpstr>Travaux : Analyse de données</vt:lpstr>
      <vt:lpstr>Travaux : Prédiction</vt:lpstr>
      <vt:lpstr>Présentation PowerPoint</vt:lpstr>
      <vt:lpstr>Liens</vt:lpstr>
      <vt:lpstr>Exemple : « véhicule »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 European Interoperability Framework for Smart Cities and Communities (EIF4SCC) </vt:lpstr>
      <vt:lpstr>ilist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2</cp:revision>
  <dcterms:created xsi:type="dcterms:W3CDTF">2021-08-07T19:49:12Z</dcterms:created>
  <dcterms:modified xsi:type="dcterms:W3CDTF">2022-01-13T10:37:59Z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